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0"/>
  </p:notesMasterIdLst>
  <p:handoutMasterIdLst>
    <p:handoutMasterId r:id="rId11"/>
  </p:handoutMasterIdLst>
  <p:sldIdLst>
    <p:sldId id="265" r:id="rId2"/>
    <p:sldId id="267" r:id="rId3"/>
    <p:sldId id="330" r:id="rId4"/>
    <p:sldId id="331" r:id="rId5"/>
    <p:sldId id="257" r:id="rId6"/>
    <p:sldId id="334" r:id="rId7"/>
    <p:sldId id="335" r:id="rId8"/>
    <p:sldId id="336" r:id="rId9"/>
  </p:sldIdLst>
  <p:sldSz cx="12188825" cy="6858000"/>
  <p:notesSz cx="6797675" cy="9926638"/>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6" autoAdjust="0"/>
    <p:restoredTop sz="69320" autoAdjust="0"/>
  </p:normalViewPr>
  <p:slideViewPr>
    <p:cSldViewPr snapToObjects="1" showGuides="1">
      <p:cViewPr varScale="1">
        <p:scale>
          <a:sx n="152" d="100"/>
          <a:sy n="152" d="100"/>
        </p:scale>
        <p:origin x="3896"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da-DK" dirty="0"/>
          </a:p>
        </p:txBody>
      </p:sp>
      <p:sp>
        <p:nvSpPr>
          <p:cNvPr id="4" name="Slide Number Placeholder 3"/>
          <p:cNvSpPr>
            <a:spLocks noGrp="1"/>
          </p:cNvSpPr>
          <p:nvPr>
            <p:ph type="sldNum" sz="quarter" idx="10"/>
          </p:nvPr>
        </p:nvSpPr>
        <p:spPr/>
        <p:txBody>
          <a:bodyPr rtlCol="0"/>
          <a:lstStyle/>
          <a:p>
            <a:pPr rtl="0">
              <a:defRPr/>
            </a:pPr>
            <a:fld id="{72C160C3-3AB6-49C1-8001-AFDAD271EB5B}" type="slidenum">
              <a:rPr lang="da-DK" smtClean="0"/>
              <a:pPr rtl="0">
                <a:defRPr/>
              </a:pPr>
              <a:t>1</a:t>
            </a:fld>
            <a:endParaRPr lang="da-DK" dirty="0"/>
          </a:p>
        </p:txBody>
      </p:sp>
    </p:spTree>
    <p:extLst>
      <p:ext uri="{BB962C8B-B14F-4D97-AF65-F5344CB8AC3E}">
        <p14:creationId xmlns:p14="http://schemas.microsoft.com/office/powerpoint/2010/main" val="194289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rtlCol="0">
            <a:normAutofit/>
          </a:bodyPr>
          <a:lstStyle/>
          <a:p>
            <a:pPr rtl="0"/>
            <a:endParaRPr lang="da-DK" dirty="0"/>
          </a:p>
        </p:txBody>
      </p:sp>
      <p:sp>
        <p:nvSpPr>
          <p:cNvPr id="4" name="Slide Number Placeholder 3"/>
          <p:cNvSpPr>
            <a:spLocks noGrp="1"/>
          </p:cNvSpPr>
          <p:nvPr>
            <p:ph type="sldNum" sz="quarter" idx="10"/>
          </p:nvPr>
        </p:nvSpPr>
        <p:spPr/>
        <p:txBody>
          <a:bodyPr rtlCol="0"/>
          <a:lstStyle/>
          <a:p>
            <a:pPr rtl="0"/>
            <a:fld id="{7AF66ABC-5102-4B0C-8842-3908384DF1CD}" type="slidenum">
              <a:rPr lang="da-DK" smtClean="0"/>
              <a:pPr rtl="0"/>
              <a:t>2</a:t>
            </a:fld>
            <a:endParaRPr lang="da-DK" dirty="0"/>
          </a:p>
        </p:txBody>
      </p:sp>
    </p:spTree>
    <p:extLst>
      <p:ext uri="{BB962C8B-B14F-4D97-AF65-F5344CB8AC3E}">
        <p14:creationId xmlns:p14="http://schemas.microsoft.com/office/powerpoint/2010/main" val="339021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a:t>
            </a:fld>
            <a:endParaRPr lang="en-GB" dirty="0"/>
          </a:p>
        </p:txBody>
      </p:sp>
    </p:spTree>
    <p:extLst>
      <p:ext uri="{BB962C8B-B14F-4D97-AF65-F5344CB8AC3E}">
        <p14:creationId xmlns:p14="http://schemas.microsoft.com/office/powerpoint/2010/main" val="152355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5</a:t>
            </a:fld>
            <a:endParaRPr lang="en-GB" dirty="0"/>
          </a:p>
        </p:txBody>
      </p:sp>
    </p:spTree>
    <p:extLst>
      <p:ext uri="{BB962C8B-B14F-4D97-AF65-F5344CB8AC3E}">
        <p14:creationId xmlns:p14="http://schemas.microsoft.com/office/powerpoint/2010/main" val="4217640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6</a:t>
            </a:fld>
            <a:endParaRPr lang="en-GB" dirty="0"/>
          </a:p>
        </p:txBody>
      </p:sp>
    </p:spTree>
    <p:extLst>
      <p:ext uri="{BB962C8B-B14F-4D97-AF65-F5344CB8AC3E}">
        <p14:creationId xmlns:p14="http://schemas.microsoft.com/office/powerpoint/2010/main" val="3770090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7</a:t>
            </a:fld>
            <a:endParaRPr lang="en-GB" dirty="0"/>
          </a:p>
        </p:txBody>
      </p:sp>
    </p:spTree>
    <p:extLst>
      <p:ext uri="{BB962C8B-B14F-4D97-AF65-F5344CB8AC3E}">
        <p14:creationId xmlns:p14="http://schemas.microsoft.com/office/powerpoint/2010/main" val="3662093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endParaRPr lang="en-GB" sz="600" cap="all" spc="40" baseline="0" dirty="0">
              <a:solidFill>
                <a:schemeClr val="bg1"/>
              </a:solidFill>
              <a:latin typeface="AU Passata Light" pitchFamily="34" charset="0"/>
            </a:endParaRP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 </a:t>
            </a: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37"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 </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endParaRPr kumimoji="0" lang="en-GB" sz="1000" b="0" i="0" u="none" strike="noStrike" cap="all" normalizeH="0" baseline="0" noProof="1">
              <a:ln>
                <a:noFill/>
              </a:ln>
              <a:solidFill>
                <a:schemeClr val="bg1"/>
              </a:solidFill>
              <a:effectLst/>
              <a:latin typeface="AU Passata" pitchFamily="34" charset="0"/>
            </a:endParaRPr>
          </a:p>
        </p:txBody>
      </p:sp>
      <p:pic>
        <p:nvPicPr>
          <p:cNvPr id="16" name="Au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2400" y="5997600"/>
            <a:ext cx="557569" cy="558000"/>
          </a:xfrm>
          <a:prstGeom prst="rect">
            <a:avLst/>
          </a:prstGeom>
        </p:spPr>
      </p:pic>
      <p:sp>
        <p:nvSpPr>
          <p:cNvPr id="17" name="SecondaryLogo"/>
          <p:cNvSpPr>
            <a:spLocks noChangeArrowheads="1"/>
          </p:cNvSpPr>
          <p:nvPr userDrawn="1"/>
        </p:nvSpPr>
        <p:spPr bwMode="auto">
          <a:xfrm>
            <a:off x="10206113" y="5999002"/>
            <a:ext cx="1666800" cy="558000"/>
          </a:xfrm>
          <a:prstGeom prst="rect">
            <a:avLst/>
          </a:prstGeom>
          <a:solidFill>
            <a:schemeClr val="bg1">
              <a:alpha val="0"/>
            </a:schemeClr>
          </a:solidFill>
          <a:ln w="1778" algn="ctr">
            <a:noFill/>
            <a:miter lim="800000"/>
            <a:headEnd/>
            <a:tailEnd/>
          </a:ln>
          <a:effectLst/>
        </p:spPr>
        <p:txBody>
          <a:bodyPr wrap="square" lIns="0" tIns="0" rIns="0" bIns="0" anchor="ctr">
            <a:noAutofit/>
          </a:bodyPr>
          <a:lstStyle/>
          <a:p>
            <a:pPr>
              <a:defRPr/>
            </a:pPr>
            <a:endParaRPr lang="en-GB" sz="700" b="0" dirty="0">
              <a:latin typeface="+mn-lt"/>
            </a:endParaRPr>
          </a:p>
        </p:txBody>
      </p:sp>
      <p:pic>
        <p:nvPicPr>
          <p:cNvPr id="18" name="Billede stre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3" name="Footer Placeholder 2" hidden="1"/>
          <p:cNvSpPr>
            <a:spLocks noGrp="1"/>
          </p:cNvSpPr>
          <p:nvPr>
            <p:ph type="ftr" sz="quarter" idx="11"/>
          </p:nvPr>
        </p:nvSpPr>
        <p:spPr/>
        <p:txBody>
          <a:bodyPr/>
          <a:lstStyle/>
          <a:p>
            <a:endParaRPr lang="en-GB" dirty="0"/>
          </a:p>
        </p:txBody>
      </p:sp>
      <p:pic>
        <p:nvPicPr>
          <p:cNvPr id="19" name="Secondary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206000" y="5997600"/>
            <a:ext cx="1658237" cy="5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21/11/2023</a:t>
            </a:fld>
            <a:r>
              <a:rPr lang="en-GB" dirty="0"/>
              <a:t>22/09/2017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21/11/2023</a:t>
            </a:fld>
            <a:r>
              <a:rPr lang="en-GB" dirty="0"/>
              <a:t>22/09/2017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21/11/2023</a:t>
            </a:fld>
            <a:r>
              <a:rPr lang="en-GB" dirty="0"/>
              <a:t>22/09/2017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21/11/2023</a:t>
            </a:fld>
            <a:r>
              <a:rPr lang="en-GB" dirty="0"/>
              <a:t>22/09/2017</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21/11/2023</a:t>
            </a:fld>
            <a:r>
              <a:rPr lang="en-GB" dirty="0"/>
              <a:t>22/09/2017</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21/11/2023</a:t>
            </a:fld>
            <a:r>
              <a:rPr lang="en-GB" dirty="0"/>
              <a:t>22/09/2017</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21/11/2023</a:t>
            </a:fld>
            <a:r>
              <a:rPr lang="en-GB" dirty="0"/>
              <a:t>22/09/2017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endParaRPr lang="en-GB" sz="600" cap="all" spc="40" baseline="0" dirty="0">
              <a:solidFill>
                <a:schemeClr val="bg1"/>
              </a:solidFill>
              <a:latin typeface="AU Passata Light" pitchFamily="34" charset="0"/>
            </a:endParaRP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endParaRPr kumimoji="0" lang="en-GB" sz="1000" b="0" i="0" u="none" strike="noStrike" cap="all" normalizeH="0" baseline="0" noProof="1">
              <a:ln>
                <a:noFill/>
              </a:ln>
              <a:solidFill>
                <a:schemeClr val="bg1"/>
              </a:solidFill>
              <a:effectLst/>
              <a:latin typeface="AU Passata" pitchFamily="34" charset="0"/>
            </a:endParaRPr>
          </a:p>
        </p:txBody>
      </p:sp>
      <p:sp>
        <p:nvSpPr>
          <p:cNvPr id="41"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 </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42"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 </a:t>
            </a:r>
          </a:p>
        </p:txBody>
      </p:sp>
      <p:pic>
        <p:nvPicPr>
          <p:cNvPr id="17" name="Au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3200" y="5997600"/>
            <a:ext cx="71734" cy="557999"/>
          </a:xfrm>
          <a:prstGeom prst="rect">
            <a:avLst/>
          </a:prstGeom>
        </p:spPr>
      </p:pic>
      <p:sp>
        <p:nvSpPr>
          <p:cNvPr id="16" name="SecondaryLogo"/>
          <p:cNvSpPr>
            <a:spLocks noChangeArrowheads="1"/>
          </p:cNvSpPr>
          <p:nvPr userDrawn="1"/>
        </p:nvSpPr>
        <p:spPr bwMode="auto">
          <a:xfrm>
            <a:off x="10206113" y="5999002"/>
            <a:ext cx="1666800" cy="558000"/>
          </a:xfrm>
          <a:prstGeom prst="rect">
            <a:avLst/>
          </a:prstGeom>
          <a:solidFill>
            <a:schemeClr val="bg1">
              <a:alpha val="0"/>
            </a:schemeClr>
          </a:solidFill>
          <a:ln w="1778" algn="ctr">
            <a:noFill/>
            <a:miter lim="800000"/>
            <a:headEnd/>
            <a:tailEnd/>
          </a:ln>
          <a:effectLst/>
        </p:spPr>
        <p:txBody>
          <a:bodyPr wrap="square" lIns="0" tIns="0" rIns="0" bIns="0" anchor="ctr">
            <a:noAutofit/>
          </a:bodyPr>
          <a:lstStyle/>
          <a:p>
            <a:pPr>
              <a:defRPr/>
            </a:pPr>
            <a:endParaRPr lang="en-GB" sz="700" b="0" dirty="0">
              <a:latin typeface="+mn-lt"/>
            </a:endParaRPr>
          </a:p>
        </p:txBody>
      </p:sp>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21/11/2023</a:t>
            </a:fld>
            <a:r>
              <a:rPr lang="en-GB" dirty="0"/>
              <a:t>22/09/2017</a:t>
            </a:r>
          </a:p>
        </p:txBody>
      </p:sp>
      <p:sp>
        <p:nvSpPr>
          <p:cNvPr id="3" name="Footer Placeholder 2" hidden="1"/>
          <p:cNvSpPr>
            <a:spLocks noGrp="1"/>
          </p:cNvSpPr>
          <p:nvPr>
            <p:ph type="ftr" sz="quarter" idx="13"/>
          </p:nvPr>
        </p:nvSpPr>
        <p:spPr/>
        <p:txBody>
          <a:bodyPr/>
          <a:lstStyle/>
          <a:p>
            <a:endParaRPr lang="en-GB" dirty="0"/>
          </a:p>
        </p:txBody>
      </p:sp>
      <p:pic>
        <p:nvPicPr>
          <p:cNvPr id="20" name="Secondary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206000" y="5997600"/>
            <a:ext cx="1658237" cy="558000"/>
          </a:xfrm>
          <a:prstGeom prst="rect">
            <a:avLst/>
          </a:prstGeom>
        </p:spPr>
      </p:pic>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21/11/2023</a:t>
            </a:fld>
            <a:r>
              <a:rPr lang="en-GB" dirty="0"/>
              <a:t>22/09/2017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778" y="2480957"/>
            <a:ext cx="11251388" cy="2978137"/>
          </a:xfrm>
        </p:spPr>
        <p:txBody>
          <a:bodyPr rtlCol="0"/>
          <a:lstStyle>
            <a:lvl1pPr marL="0" indent="0">
              <a:buFont typeface="Calibri" panose="020F0502020204030204" pitchFamily="34" charset="0"/>
              <a:buChar char="​"/>
              <a:defRPr/>
            </a:lvl1pPr>
          </a:lstStyle>
          <a:p>
            <a:pPr lvl="0" rt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rtl="0"/>
            <a:r>
              <a:rPr lang="da-DK" dirty="0"/>
              <a:t>Second </a:t>
            </a:r>
            <a:r>
              <a:rPr lang="da-DK" dirty="0" err="1"/>
              <a:t>level</a:t>
            </a:r>
            <a:endParaRPr lang="da-DK" dirty="0"/>
          </a:p>
          <a:p>
            <a:pPr lvl="2" rtl="0"/>
            <a:r>
              <a:rPr lang="da-DK" dirty="0"/>
              <a:t>Third </a:t>
            </a:r>
            <a:r>
              <a:rPr lang="da-DK" dirty="0" err="1"/>
              <a:t>level</a:t>
            </a:r>
            <a:endParaRPr lang="da-DK" dirty="0"/>
          </a:p>
          <a:p>
            <a:pPr lvl="3" rtl="0"/>
            <a:r>
              <a:rPr lang="da-DK" dirty="0" err="1"/>
              <a:t>Fourth</a:t>
            </a:r>
            <a:r>
              <a:rPr lang="da-DK" dirty="0"/>
              <a:t> </a:t>
            </a:r>
            <a:r>
              <a:rPr lang="da-DK" dirty="0" err="1"/>
              <a:t>level</a:t>
            </a:r>
            <a:endParaRPr lang="da-DK" dirty="0"/>
          </a:p>
          <a:p>
            <a:pPr lvl="4" rtl="0"/>
            <a:r>
              <a:rPr lang="da-DK" dirty="0"/>
              <a:t>Fifth </a:t>
            </a:r>
            <a:r>
              <a:rPr lang="da-DK" dirty="0" err="1"/>
              <a:t>level</a:t>
            </a:r>
            <a:endParaRPr lang="da-DK" dirty="0"/>
          </a:p>
        </p:txBody>
      </p:sp>
      <p:sp>
        <p:nvSpPr>
          <p:cNvPr id="6" name="Title 5"/>
          <p:cNvSpPr>
            <a:spLocks noGrp="1"/>
          </p:cNvSpPr>
          <p:nvPr>
            <p:ph type="title"/>
          </p:nvPr>
        </p:nvSpPr>
        <p:spPr>
          <a:xfrm>
            <a:off x="469780" y="222251"/>
            <a:ext cx="11251385" cy="766176"/>
          </a:xfrm>
        </p:spPr>
        <p:txBody>
          <a:bodyPr rtlCol="0"/>
          <a:lstStyle>
            <a:lvl1pPr>
              <a:defRPr/>
            </a:lvl1pPr>
          </a:lstStyle>
          <a:p>
            <a:pPr rtl="0"/>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17" name="Black Rectangle"/>
          <p:cNvSpPr/>
          <p:nvPr userDrawn="1"/>
        </p:nvSpPr>
        <p:spPr>
          <a:xfrm>
            <a:off x="469777" y="1226131"/>
            <a:ext cx="981878" cy="609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a-DK" sz="6397" dirty="0"/>
          </a:p>
        </p:txBody>
      </p:sp>
      <p:sp>
        <p:nvSpPr>
          <p:cNvPr id="10" name="Text Placeholder 9"/>
          <p:cNvSpPr>
            <a:spLocks noGrp="1"/>
          </p:cNvSpPr>
          <p:nvPr>
            <p:ph type="body" sz="quarter" idx="11"/>
          </p:nvPr>
        </p:nvSpPr>
        <p:spPr>
          <a:xfrm>
            <a:off x="469777" y="1508787"/>
            <a:ext cx="11251388" cy="569780"/>
          </a:xfrm>
        </p:spPr>
        <p:txBody>
          <a:bodyPr rtlCol="0"/>
          <a:lstStyle>
            <a:lvl1pPr marL="0" indent="0">
              <a:spcBef>
                <a:spcPts val="0"/>
              </a:spcBef>
              <a:buFontTx/>
              <a:buNone/>
              <a:defRPr sz="3199"/>
            </a:lvl1pPr>
          </a:lstStyle>
          <a:p>
            <a:pPr lvl="0" rt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p:txBody>
      </p:sp>
      <p:sp>
        <p:nvSpPr>
          <p:cNvPr id="21" name="Slide Number Placeholder 20"/>
          <p:cNvSpPr>
            <a:spLocks noGrp="1"/>
          </p:cNvSpPr>
          <p:nvPr>
            <p:ph type="sldNum" sz="quarter" idx="12"/>
          </p:nvPr>
        </p:nvSpPr>
        <p:spPr>
          <a:xfrm>
            <a:off x="11807992" y="6581497"/>
            <a:ext cx="252000" cy="153888"/>
          </a:xfrm>
        </p:spPr>
        <p:txBody>
          <a:bodyPr rtlCol="0"/>
          <a:lstStyle/>
          <a:p>
            <a:pPr rtl="0">
              <a:defRPr/>
            </a:pPr>
            <a:fld id="{E90C1E0A-682D-40DC-B1EA-26C007FDC330}" type="slidenum">
              <a:rPr lang="da-DK" smtClean="0"/>
              <a:pPr rtl="0">
                <a:defRPr/>
              </a:pPr>
              <a:t>‹#›</a:t>
            </a:fld>
            <a:endParaRPr lang="da-DK" dirty="0"/>
          </a:p>
        </p:txBody>
      </p:sp>
      <p:sp>
        <p:nvSpPr>
          <p:cNvPr id="18" name="TextBox 17"/>
          <p:cNvSpPr txBox="1"/>
          <p:nvPr userDrawn="1"/>
        </p:nvSpPr>
        <p:spPr>
          <a:xfrm>
            <a:off x="-1973598" y="452669"/>
            <a:ext cx="1825892" cy="1435842"/>
          </a:xfrm>
          <a:prstGeom prst="rect">
            <a:avLst/>
          </a:prstGeom>
          <a:noFill/>
        </p:spPr>
        <p:txBody>
          <a:bodyPr wrap="square" lIns="0" tIns="0" rIns="0" bIns="0" rtlCol="0">
            <a:spAutoFit/>
          </a:bodyPr>
          <a:lstStyle/>
          <a:p>
            <a:pPr algn="r" rtl="0">
              <a:lnSpc>
                <a:spcPct val="100000"/>
              </a:lnSpc>
            </a:pPr>
            <a:r>
              <a:rPr lang="da-DK" sz="1333" noProof="1">
                <a:solidFill>
                  <a:schemeClr val="tx1">
                    <a:lumMod val="75000"/>
                    <a:lumOff val="25000"/>
                  </a:schemeClr>
                </a:solidFill>
              </a:rPr>
              <a:t>Overskrift én linje</a:t>
            </a:r>
            <a:br>
              <a:rPr lang="da-DK" sz="1333" baseline="0" noProof="1">
                <a:solidFill>
                  <a:schemeClr val="tx1">
                    <a:lumMod val="75000"/>
                    <a:lumOff val="25000"/>
                  </a:schemeClr>
                </a:solidFill>
              </a:rPr>
            </a:br>
            <a:r>
              <a:rPr lang="da-DK" sz="1333" noProof="1">
                <a:solidFill>
                  <a:schemeClr val="tx1">
                    <a:lumMod val="75000"/>
                    <a:lumOff val="25000"/>
                  </a:schemeClr>
                </a:solidFill>
              </a:rPr>
              <a:t>Bold eller Regular</a:t>
            </a:r>
          </a:p>
          <a:p>
            <a:pPr algn="r" rtl="0">
              <a:lnSpc>
                <a:spcPct val="100000"/>
              </a:lnSpc>
            </a:pPr>
            <a:endParaRPr lang="da-DK" sz="1333" noProof="1">
              <a:solidFill>
                <a:schemeClr val="tx1">
                  <a:lumMod val="75000"/>
                  <a:lumOff val="25000"/>
                </a:schemeClr>
              </a:solidFill>
            </a:endParaRPr>
          </a:p>
          <a:p>
            <a:pPr algn="r" rtl="0">
              <a:lnSpc>
                <a:spcPct val="100000"/>
              </a:lnSpc>
            </a:pPr>
            <a:endParaRPr lang="da-DK" sz="1333" noProof="1">
              <a:solidFill>
                <a:schemeClr val="tx1">
                  <a:lumMod val="75000"/>
                  <a:lumOff val="25000"/>
                </a:schemeClr>
              </a:solidFill>
            </a:endParaRPr>
          </a:p>
          <a:p>
            <a:pPr algn="r" rtl="0">
              <a:lnSpc>
                <a:spcPct val="100000"/>
              </a:lnSpc>
            </a:pPr>
            <a:endParaRPr lang="da-DK" sz="1333" noProof="1">
              <a:solidFill>
                <a:schemeClr val="tx1">
                  <a:lumMod val="75000"/>
                  <a:lumOff val="25000"/>
                </a:schemeClr>
              </a:solidFill>
            </a:endParaRPr>
          </a:p>
          <a:p>
            <a:pPr algn="r" rtl="0">
              <a:lnSpc>
                <a:spcPct val="100000"/>
              </a:lnSpc>
            </a:pPr>
            <a:r>
              <a:rPr lang="da-DK" sz="1333" noProof="1">
                <a:solidFill>
                  <a:schemeClr val="tx1">
                    <a:lumMod val="75000"/>
                    <a:lumOff val="25000"/>
                  </a:schemeClr>
                </a:solidFill>
              </a:rPr>
              <a:t>Underoverskrift </a:t>
            </a:r>
            <a:br>
              <a:rPr lang="da-DK" sz="1333" baseline="0" noProof="1">
                <a:solidFill>
                  <a:schemeClr val="tx1">
                    <a:lumMod val="75000"/>
                    <a:lumOff val="25000"/>
                  </a:schemeClr>
                </a:solidFill>
              </a:rPr>
            </a:br>
            <a:r>
              <a:rPr lang="da-DK" sz="1333" noProof="1">
                <a:solidFill>
                  <a:schemeClr val="tx1">
                    <a:lumMod val="75000"/>
                    <a:lumOff val="25000"/>
                  </a:schemeClr>
                </a:solidFill>
              </a:rPr>
              <a:t>én linje </a:t>
            </a:r>
          </a:p>
        </p:txBody>
      </p:sp>
      <p:sp>
        <p:nvSpPr>
          <p:cNvPr id="19" name="TextBox 18"/>
          <p:cNvSpPr txBox="1">
            <a:spLocks noChangeArrowheads="1"/>
          </p:cNvSpPr>
          <p:nvPr userDrawn="1"/>
        </p:nvSpPr>
        <p:spPr bwMode="auto">
          <a:xfrm>
            <a:off x="-2352326" y="2085907"/>
            <a:ext cx="2244242" cy="205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rtl="0" eaLnBrk="1" hangingPunct="1">
              <a:lnSpc>
                <a:spcPct val="100000"/>
              </a:lnSpc>
            </a:pPr>
            <a:r>
              <a:rPr lang="da-DK" sz="1333" noProof="0" dirty="0">
                <a:solidFill>
                  <a:schemeClr val="tx1">
                    <a:lumMod val="75000"/>
                    <a:lumOff val="25000"/>
                  </a:schemeClr>
                </a:solidFill>
                <a:latin typeface="+mn-lt"/>
                <a:cs typeface="Arial" charset="0"/>
              </a:rPr>
              <a:t>For at få punktopstilling </a:t>
            </a:r>
            <a:br>
              <a:rPr lang="da-DK" sz="1333" noProof="0" dirty="0">
                <a:solidFill>
                  <a:schemeClr val="tx1">
                    <a:lumMod val="75000"/>
                    <a:lumOff val="25000"/>
                  </a:schemeClr>
                </a:solidFill>
                <a:latin typeface="+mn-lt"/>
                <a:cs typeface="Arial" charset="0"/>
              </a:rPr>
            </a:br>
            <a:r>
              <a:rPr lang="da-DK" sz="1333" noProof="0" dirty="0">
                <a:solidFill>
                  <a:schemeClr val="tx1">
                    <a:lumMod val="75000"/>
                    <a:lumOff val="25000"/>
                  </a:schemeClr>
                </a:solidFill>
                <a:latin typeface="+mn-lt"/>
                <a:cs typeface="Arial" charset="0"/>
              </a:rPr>
              <a:t>på teksten </a:t>
            </a:r>
            <a:br>
              <a:rPr lang="da-DK" sz="1333" noProof="0" dirty="0">
                <a:solidFill>
                  <a:schemeClr val="tx1">
                    <a:lumMod val="75000"/>
                    <a:lumOff val="25000"/>
                  </a:schemeClr>
                </a:solidFill>
                <a:latin typeface="+mn-lt"/>
                <a:cs typeface="Arial" charset="0"/>
              </a:rPr>
            </a:br>
            <a:r>
              <a:rPr lang="da-DK" sz="1333" noProof="0" dirty="0">
                <a:solidFill>
                  <a:schemeClr val="tx1">
                    <a:lumMod val="75000"/>
                    <a:lumOff val="25000"/>
                  </a:schemeClr>
                </a:solidFill>
                <a:latin typeface="+mn-lt"/>
                <a:cs typeface="Arial" charset="0"/>
              </a:rPr>
              <a:t>(flere niveauer findes), </a:t>
            </a:r>
            <a:br>
              <a:rPr lang="da-DK" sz="1333" noProof="0" dirty="0">
                <a:solidFill>
                  <a:schemeClr val="tx1">
                    <a:lumMod val="75000"/>
                    <a:lumOff val="25000"/>
                  </a:schemeClr>
                </a:solidFill>
                <a:latin typeface="+mn-lt"/>
                <a:cs typeface="Arial" charset="0"/>
              </a:rPr>
            </a:br>
            <a:r>
              <a:rPr lang="da-DK" sz="1333" noProof="0" dirty="0">
                <a:solidFill>
                  <a:schemeClr val="tx1">
                    <a:lumMod val="75000"/>
                    <a:lumOff val="25000"/>
                  </a:schemeClr>
                </a:solidFill>
                <a:latin typeface="+mn-lt"/>
                <a:cs typeface="Arial" charset="0"/>
              </a:rPr>
              <a:t>brug ‘Forøg listeniveau’</a:t>
            </a:r>
          </a:p>
          <a:p>
            <a:pPr algn="r" rtl="0" eaLnBrk="1" hangingPunct="1">
              <a:lnSpc>
                <a:spcPct val="100000"/>
              </a:lnSpc>
            </a:pPr>
            <a:endParaRPr lang="da-DK" sz="1333" noProof="0" dirty="0">
              <a:solidFill>
                <a:schemeClr val="tx1">
                  <a:lumMod val="75000"/>
                  <a:lumOff val="25000"/>
                </a:schemeClr>
              </a:solidFill>
              <a:latin typeface="+mn-lt"/>
              <a:cs typeface="Arial" charset="0"/>
            </a:endParaRPr>
          </a:p>
          <a:p>
            <a:pPr algn="r" rtl="0" eaLnBrk="1" hangingPunct="1">
              <a:lnSpc>
                <a:spcPct val="100000"/>
              </a:lnSpc>
            </a:pPr>
            <a:endParaRPr lang="da-DK" sz="1333" noProof="0" dirty="0">
              <a:solidFill>
                <a:schemeClr val="tx1">
                  <a:lumMod val="75000"/>
                  <a:lumOff val="25000"/>
                </a:schemeClr>
              </a:solidFill>
              <a:latin typeface="+mn-lt"/>
              <a:cs typeface="Arial" charset="0"/>
            </a:endParaRPr>
          </a:p>
          <a:p>
            <a:pPr algn="r" rtl="0" eaLnBrk="1" hangingPunct="1">
              <a:lnSpc>
                <a:spcPct val="100000"/>
              </a:lnSpc>
            </a:pPr>
            <a:r>
              <a:rPr lang="da-DK" sz="1333" noProof="0" dirty="0">
                <a:solidFill>
                  <a:schemeClr val="tx1">
                    <a:lumMod val="75000"/>
                    <a:lumOff val="25000"/>
                  </a:schemeClr>
                </a:solidFill>
                <a:latin typeface="+mn-lt"/>
                <a:cs typeface="Arial" charset="0"/>
              </a:rPr>
              <a:t>For at få venstrestillet tekst uden punktopstilling, brug ‘Formindsk listeniveau’</a:t>
            </a:r>
          </a:p>
        </p:txBody>
      </p:sp>
      <p:pic>
        <p:nvPicPr>
          <p:cNvPr id="20"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17525" y="2943361"/>
            <a:ext cx="609441"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ounded Rectangle 22"/>
          <p:cNvSpPr/>
          <p:nvPr userDrawn="1"/>
        </p:nvSpPr>
        <p:spPr>
          <a:xfrm>
            <a:off x="-412804" y="2943362"/>
            <a:ext cx="285879" cy="275967"/>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endParaRPr lang="da-DK" sz="3199" dirty="0">
              <a:latin typeface="+mn-lt"/>
            </a:endParaRPr>
          </a:p>
        </p:txBody>
      </p:sp>
      <p:pic>
        <p:nvPicPr>
          <p:cNvPr id="24" name="Picture 3"/>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755438" y="3999479"/>
            <a:ext cx="584048" cy="27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userDrawn="1"/>
        </p:nvSpPr>
        <p:spPr>
          <a:xfrm>
            <a:off x="-463413" y="3999480"/>
            <a:ext cx="292024" cy="268225"/>
          </a:xfrm>
          <a:prstGeom prst="rect">
            <a:avLst/>
          </a:prstGeom>
          <a:solidFill>
            <a:srgbClr val="FFFFFF">
              <a:alpha val="65882"/>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endParaRPr lang="da-DK" sz="3199" dirty="0">
              <a:latin typeface="+mn-lt"/>
            </a:endParaRPr>
          </a:p>
        </p:txBody>
      </p:sp>
      <p:sp>
        <p:nvSpPr>
          <p:cNvPr id="26" name="Rounded Rectangle 25"/>
          <p:cNvSpPr/>
          <p:nvPr userDrawn="1"/>
        </p:nvSpPr>
        <p:spPr>
          <a:xfrm>
            <a:off x="-749292" y="4002911"/>
            <a:ext cx="285879" cy="275967"/>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0"/>
            <a:endParaRPr lang="da-DK" sz="3199" dirty="0">
              <a:latin typeface="+mn-lt"/>
            </a:endParaRPr>
          </a:p>
        </p:txBody>
      </p:sp>
    </p:spTree>
    <p:extLst>
      <p:ext uri="{BB962C8B-B14F-4D97-AF65-F5344CB8AC3E}">
        <p14:creationId xmlns:p14="http://schemas.microsoft.com/office/powerpoint/2010/main" val="2524366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One line title and bullet text">
    <p:spTree>
      <p:nvGrpSpPr>
        <p:cNvPr id="1" name=""/>
        <p:cNvGrpSpPr/>
        <p:nvPr/>
      </p:nvGrpSpPr>
      <p:grpSpPr>
        <a:xfrm>
          <a:off x="0" y="0"/>
          <a:ext cx="0" cy="0"/>
          <a:chOff x="0" y="0"/>
          <a:chExt cx="0" cy="0"/>
        </a:xfrm>
      </p:grpSpPr>
      <p:sp>
        <p:nvSpPr>
          <p:cNvPr id="6" name="Title 5"/>
          <p:cNvSpPr>
            <a:spLocks noGrp="1"/>
          </p:cNvSpPr>
          <p:nvPr>
            <p:ph type="title"/>
          </p:nvPr>
        </p:nvSpPr>
        <p:spPr>
          <a:xfrm>
            <a:off x="469780" y="222251"/>
            <a:ext cx="11251385" cy="766176"/>
          </a:xfrm>
        </p:spPr>
        <p:txBody>
          <a:bodyPr rtlCol="0"/>
          <a:lstStyle>
            <a:lvl1pPr>
              <a:defRPr/>
            </a:lvl1pPr>
          </a:lstStyle>
          <a:p>
            <a:pPr rtl="0"/>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17" name="Black Rectangle"/>
          <p:cNvSpPr/>
          <p:nvPr userDrawn="1"/>
        </p:nvSpPr>
        <p:spPr>
          <a:xfrm>
            <a:off x="469777" y="1226131"/>
            <a:ext cx="981878" cy="609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da-DK" sz="6397" dirty="0"/>
          </a:p>
        </p:txBody>
      </p:sp>
      <p:sp>
        <p:nvSpPr>
          <p:cNvPr id="21" name="Slide Number Placeholder 20"/>
          <p:cNvSpPr>
            <a:spLocks noGrp="1"/>
          </p:cNvSpPr>
          <p:nvPr>
            <p:ph type="sldNum" sz="quarter" idx="12"/>
          </p:nvPr>
        </p:nvSpPr>
        <p:spPr>
          <a:xfrm>
            <a:off x="11807992" y="6581497"/>
            <a:ext cx="252000" cy="153888"/>
          </a:xfrm>
        </p:spPr>
        <p:txBody>
          <a:bodyPr rtlCol="0"/>
          <a:lstStyle/>
          <a:p>
            <a:pPr rtl="0">
              <a:defRPr/>
            </a:pPr>
            <a:fld id="{E90C1E0A-682D-40DC-B1EA-26C007FDC330}" type="slidenum">
              <a:rPr lang="da-DK" smtClean="0"/>
              <a:pPr rtl="0">
                <a:defRPr/>
              </a:pPr>
              <a:t>‹#›</a:t>
            </a:fld>
            <a:endParaRPr lang="da-DK" dirty="0"/>
          </a:p>
        </p:txBody>
      </p:sp>
      <p:sp>
        <p:nvSpPr>
          <p:cNvPr id="4" name="Text Placeholder 3"/>
          <p:cNvSpPr>
            <a:spLocks noGrp="1"/>
          </p:cNvSpPr>
          <p:nvPr>
            <p:ph type="body" sz="quarter" idx="13"/>
          </p:nvPr>
        </p:nvSpPr>
        <p:spPr>
          <a:xfrm>
            <a:off x="462520" y="1532466"/>
            <a:ext cx="11262198" cy="3930651"/>
          </a:xfrm>
        </p:spPr>
        <p:txBody>
          <a:bodyPr rtlCol="0"/>
          <a:lstStyle/>
          <a:p>
            <a:pPr lvl="0" rt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rtl="0"/>
            <a:r>
              <a:rPr lang="da-DK" dirty="0"/>
              <a:t>Second </a:t>
            </a:r>
            <a:r>
              <a:rPr lang="da-DK" dirty="0" err="1"/>
              <a:t>level</a:t>
            </a:r>
            <a:endParaRPr lang="da-DK" dirty="0"/>
          </a:p>
          <a:p>
            <a:pPr lvl="2" rtl="0"/>
            <a:r>
              <a:rPr lang="da-DK" dirty="0"/>
              <a:t>Third </a:t>
            </a:r>
            <a:r>
              <a:rPr lang="da-DK" dirty="0" err="1"/>
              <a:t>level</a:t>
            </a:r>
            <a:endParaRPr lang="da-DK" dirty="0"/>
          </a:p>
          <a:p>
            <a:pPr lvl="3" rtl="0"/>
            <a:r>
              <a:rPr lang="da-DK" dirty="0" err="1"/>
              <a:t>Fourth</a:t>
            </a:r>
            <a:r>
              <a:rPr lang="da-DK" dirty="0"/>
              <a:t> </a:t>
            </a:r>
            <a:r>
              <a:rPr lang="da-DK" dirty="0" err="1"/>
              <a:t>level</a:t>
            </a:r>
            <a:endParaRPr lang="da-DK" dirty="0"/>
          </a:p>
          <a:p>
            <a:pPr lvl="4" rtl="0"/>
            <a:r>
              <a:rPr lang="da-DK" dirty="0"/>
              <a:t>Fifth </a:t>
            </a:r>
            <a:r>
              <a:rPr lang="da-DK" dirty="0" err="1"/>
              <a:t>level</a:t>
            </a:r>
            <a:endParaRPr lang="da-DK" dirty="0"/>
          </a:p>
        </p:txBody>
      </p:sp>
      <p:sp>
        <p:nvSpPr>
          <p:cNvPr id="18" name="TextBox 17"/>
          <p:cNvSpPr txBox="1"/>
          <p:nvPr userDrawn="1"/>
        </p:nvSpPr>
        <p:spPr>
          <a:xfrm>
            <a:off x="-1973598" y="452670"/>
            <a:ext cx="1825892" cy="410241"/>
          </a:xfrm>
          <a:prstGeom prst="rect">
            <a:avLst/>
          </a:prstGeom>
          <a:noFill/>
        </p:spPr>
        <p:txBody>
          <a:bodyPr wrap="square" lIns="0" tIns="0" rIns="0" bIns="0" rtlCol="0">
            <a:spAutoFit/>
          </a:bodyPr>
          <a:lstStyle/>
          <a:p>
            <a:pPr algn="r" rtl="0">
              <a:lnSpc>
                <a:spcPct val="100000"/>
              </a:lnSpc>
            </a:pPr>
            <a:r>
              <a:rPr lang="da-DK" sz="1333" noProof="1">
                <a:solidFill>
                  <a:schemeClr val="tx1">
                    <a:lumMod val="75000"/>
                    <a:lumOff val="25000"/>
                  </a:schemeClr>
                </a:solidFill>
              </a:rPr>
              <a:t>Overskrift én linje</a:t>
            </a:r>
            <a:br>
              <a:rPr lang="da-DK" sz="1333" baseline="0" noProof="1">
                <a:solidFill>
                  <a:schemeClr val="tx1">
                    <a:lumMod val="75000"/>
                    <a:lumOff val="25000"/>
                  </a:schemeClr>
                </a:solidFill>
              </a:rPr>
            </a:br>
            <a:r>
              <a:rPr lang="da-DK" sz="1333" noProof="1">
                <a:solidFill>
                  <a:schemeClr val="tx1">
                    <a:lumMod val="75000"/>
                    <a:lumOff val="25000"/>
                  </a:schemeClr>
                </a:solidFill>
              </a:rPr>
              <a:t>Bold eller Regular</a:t>
            </a:r>
          </a:p>
        </p:txBody>
      </p:sp>
    </p:spTree>
    <p:extLst>
      <p:ext uri="{BB962C8B-B14F-4D97-AF65-F5344CB8AC3E}">
        <p14:creationId xmlns:p14="http://schemas.microsoft.com/office/powerpoint/2010/main" val="4221704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B2C655-8D54-46B4-99FB-E119115880D7}"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07992" y="6581497"/>
            <a:ext cx="252000" cy="139141"/>
          </a:xfrm>
        </p:spPr>
        <p:txBody>
          <a:bodyPr/>
          <a:lstStyle/>
          <a:p>
            <a:fld id="{0E40A099-FCEA-452D-84DF-59AF1ECA6179}" type="slidenum">
              <a:rPr lang="en-US" smtClean="0"/>
              <a:t>‹#›</a:t>
            </a:fld>
            <a:endParaRPr lang="en-US"/>
          </a:p>
        </p:txBody>
      </p:sp>
    </p:spTree>
    <p:extLst>
      <p:ext uri="{BB962C8B-B14F-4D97-AF65-F5344CB8AC3E}">
        <p14:creationId xmlns:p14="http://schemas.microsoft.com/office/powerpoint/2010/main" val="2811589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endParaRPr lang="en-GB" sz="600" cap="all" spc="40" baseline="0" dirty="0">
              <a:solidFill>
                <a:schemeClr val="bg1"/>
              </a:solidFill>
              <a:latin typeface="AU Passata Light" pitchFamily="34" charset="0"/>
            </a:endParaRP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endParaRPr kumimoji="0" lang="en-GB" sz="1000" b="0" i="0" u="none" strike="noStrike" cap="all" normalizeH="0" baseline="0" noProof="1">
              <a:ln>
                <a:noFill/>
              </a:ln>
              <a:solidFill>
                <a:schemeClr val="bg1"/>
              </a:solidFill>
              <a:effectLst/>
              <a:latin typeface="AU Passata" pitchFamily="34" charset="0"/>
            </a:endParaRP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 </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29"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 </a:t>
            </a:r>
          </a:p>
        </p:txBody>
      </p:sp>
      <p:pic>
        <p:nvPicPr>
          <p:cNvPr id="17" name="Au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3200" y="5997600"/>
            <a:ext cx="71734" cy="557999"/>
          </a:xfrm>
          <a:prstGeom prst="rect">
            <a:avLst/>
          </a:prstGeom>
        </p:spPr>
      </p:pic>
      <p:sp>
        <p:nvSpPr>
          <p:cNvPr id="15" name="SecondaryLogo"/>
          <p:cNvSpPr>
            <a:spLocks noChangeArrowheads="1"/>
          </p:cNvSpPr>
          <p:nvPr userDrawn="1"/>
        </p:nvSpPr>
        <p:spPr bwMode="auto">
          <a:xfrm>
            <a:off x="10206113" y="5999002"/>
            <a:ext cx="1666800" cy="558000"/>
          </a:xfrm>
          <a:prstGeom prst="rect">
            <a:avLst/>
          </a:prstGeom>
          <a:solidFill>
            <a:schemeClr val="bg1">
              <a:alpha val="0"/>
            </a:schemeClr>
          </a:solidFill>
          <a:ln w="1778" algn="ctr">
            <a:noFill/>
            <a:miter lim="800000"/>
            <a:headEnd/>
            <a:tailEnd/>
          </a:ln>
          <a:effectLst/>
        </p:spPr>
        <p:txBody>
          <a:bodyPr wrap="square" lIns="0" tIns="0" rIns="0" bIns="0" anchor="ctr">
            <a:noAutofit/>
          </a:bodyPr>
          <a:lstStyle/>
          <a:p>
            <a:pPr>
              <a:defRPr/>
            </a:pPr>
            <a:endParaRPr lang="en-GB" sz="700" b="0" dirty="0">
              <a:latin typeface="+mn-lt"/>
            </a:endParaRPr>
          </a:p>
        </p:txBody>
      </p:sp>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3" name="Footer Placeholder 2" hidden="1"/>
          <p:cNvSpPr>
            <a:spLocks noGrp="1"/>
          </p:cNvSpPr>
          <p:nvPr>
            <p:ph type="ftr" sz="quarter" idx="11"/>
          </p:nvPr>
        </p:nvSpPr>
        <p:spPr/>
        <p:txBody>
          <a:bodyPr/>
          <a:lstStyle/>
          <a:p>
            <a:endParaRPr lang="en-GB" dirty="0"/>
          </a:p>
        </p:txBody>
      </p:sp>
      <p:pic>
        <p:nvPicPr>
          <p:cNvPr id="18" name="Secondary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206000" y="5997600"/>
            <a:ext cx="1658237" cy="558000"/>
          </a:xfrm>
          <a:prstGeom prst="rect">
            <a:avLst/>
          </a:prstGeom>
        </p:spPr>
      </p:pic>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21/11/2023</a:t>
            </a:fld>
            <a:r>
              <a:rPr lang="en-GB" dirty="0"/>
              <a:t>22/09/2017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21/11/2023</a:t>
            </a:fld>
            <a:r>
              <a:rPr lang="en-GB" dirty="0"/>
              <a:t>22/09/2017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21/11/2023</a:t>
            </a:fld>
            <a:r>
              <a:rPr lang="en-GB" dirty="0"/>
              <a:t>22/09/2017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21/11/2023</a:t>
            </a:fld>
            <a:r>
              <a:rPr lang="en-GB" dirty="0"/>
              <a:t>22/09/2017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21/11/2023</a:t>
            </a:fld>
            <a:r>
              <a:rPr lang="en-GB" dirty="0"/>
              <a:t>22/09/2017</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a:p>
            <a:pPr lvl="5"/>
            <a:r>
              <a:rPr lang="en-GB" noProof="0" dirty="0"/>
              <a:t>6 level</a:t>
            </a:r>
            <a:endParaRPr lang="en-GB"/>
          </a:p>
          <a:p>
            <a:pPr lvl="6"/>
            <a:r>
              <a:rPr lang="en-GB" noProof="0" dirty="0"/>
              <a:t>7 level</a:t>
            </a:r>
            <a:endParaRPr lang="en-GB"/>
          </a:p>
          <a:p>
            <a:pPr lvl="7"/>
            <a:r>
              <a:rPr lang="en-GB" noProof="0" dirty="0"/>
              <a:t>8 level</a:t>
            </a:r>
            <a:endParaRPr lang="en-GB"/>
          </a:p>
          <a:p>
            <a:pPr lvl="8"/>
            <a:r>
              <a:rPr lang="en-GB" noProof="0" dirty="0"/>
              <a:t>9 level</a:t>
            </a:r>
            <a:endParaRPr lang="en-GB"/>
          </a:p>
        </p:txBody>
      </p:sp>
      <p:sp>
        <p:nvSpPr>
          <p:cNvPr id="33" name="SecondaryLogo_sort"/>
          <p:cNvSpPr>
            <a:spLocks noChangeArrowheads="1"/>
          </p:cNvSpPr>
          <p:nvPr/>
        </p:nvSpPr>
        <p:spPr bwMode="auto">
          <a:xfrm>
            <a:off x="10206000" y="5999002"/>
            <a:ext cx="1666800" cy="558000"/>
          </a:xfrm>
          <a:prstGeom prst="rect">
            <a:avLst/>
          </a:prstGeom>
          <a:solidFill>
            <a:schemeClr val="bg1">
              <a:alpha val="0"/>
            </a:schemeClr>
          </a:solidFill>
          <a:ln w="1778" algn="ctr">
            <a:noFill/>
            <a:miter lim="800000"/>
            <a:headEnd/>
            <a:tailEnd/>
          </a:ln>
          <a:effectLst/>
        </p:spPr>
        <p:txBody>
          <a:bodyPr wrap="square" lIns="0" tIns="0" rIns="0" bIns="0" anchor="ctr">
            <a:noAutofit/>
          </a:bodyPr>
          <a:lstStyle/>
          <a:p>
            <a:pPr>
              <a:defRPr/>
            </a:pPr>
            <a:endParaRPr lang="en-GB" sz="700" b="0" dirty="0">
              <a:latin typeface="+mn-lt"/>
            </a:endParaRPr>
          </a:p>
        </p:txBody>
      </p:sp>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tx1"/>
              </a:solidFill>
              <a:latin typeface="+mn-lt"/>
            </a:endParaRPr>
          </a:p>
        </p:txBody>
      </p:sp>
      <p:sp>
        <p:nvSpPr>
          <p:cNvPr id="21"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 </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tx1"/>
                </a:solidFill>
                <a:latin typeface="+mn-lt"/>
              </a:rPr>
              <a:t> </a:t>
            </a:r>
          </a:p>
        </p:txBody>
      </p:sp>
      <p:pic>
        <p:nvPicPr>
          <p:cNvPr id="7" name="Au logo"/>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endParaRPr lang="en-GB" sz="600" cap="all" spc="40" baseline="0" dirty="0">
              <a:solidFill>
                <a:schemeClr val="tx1"/>
              </a:solidFill>
              <a:latin typeface="AU Passata Light" pitchFamily="34" charset="0"/>
            </a:endParaRP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endParaRPr kumimoji="0" lang="en-GB" sz="1000" b="0" i="0" u="none" strike="noStrike" cap="all" normalizeH="0" baseline="0" noProof="1">
              <a:ln>
                <a:noFill/>
              </a:ln>
              <a:solidFill>
                <a:schemeClr val="tx1"/>
              </a:solidFill>
              <a:effectLst/>
              <a:latin typeface="AU Passata" pitchFamily="34" charset="0"/>
            </a:endParaRP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21/11/2023</a:t>
            </a:fld>
            <a:r>
              <a:rPr lang="en-GB"/>
              <a:t>22/09/2017</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pic>
        <p:nvPicPr>
          <p:cNvPr id="18" name="SecondaryLogo_sort"/>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0206000" y="5997600"/>
            <a:ext cx="1658237" cy="55800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 id="2147483679" r:id="rId21"/>
    <p:sldLayoutId id="2147483682" r:id="rId22"/>
    <p:sldLayoutId id="2147483683" r:id="rId23"/>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emf"/><Relationship Id="rId1"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318341" y="1420451"/>
            <a:ext cx="9543307" cy="3656386"/>
          </a:xfrm>
        </p:spPr>
        <p:txBody>
          <a:bodyPr rtlCol="0"/>
          <a:lstStyle/>
          <a:p>
            <a:pPr rtl="0"/>
            <a:r>
              <a:rPr lang="da-DK" dirty="0"/>
              <a:t>COCHI</a:t>
            </a:r>
            <a:br>
              <a:rPr lang="da-DK" dirty="0"/>
            </a:br>
            <a:r>
              <a:rPr lang="da-DK" sz="4400" dirty="0"/>
              <a:t>Co</a:t>
            </a:r>
            <a:r>
              <a:rPr lang="da-DK" sz="4400" b="0" dirty="0"/>
              <a:t>llaboration</a:t>
            </a:r>
            <a:r>
              <a:rPr lang="da-DK" sz="4400" dirty="0"/>
              <a:t> &amp; C</a:t>
            </a:r>
            <a:r>
              <a:rPr lang="da-DK" sz="4400" b="0" dirty="0"/>
              <a:t>omputer</a:t>
            </a:r>
            <a:r>
              <a:rPr lang="da-DK" sz="4400" dirty="0"/>
              <a:t>-H</a:t>
            </a:r>
            <a:r>
              <a:rPr lang="da-DK" sz="4400" b="0" dirty="0"/>
              <a:t>uman</a:t>
            </a:r>
            <a:r>
              <a:rPr lang="da-DK" sz="4400" dirty="0"/>
              <a:t> </a:t>
            </a:r>
            <a:r>
              <a:rPr lang="da-DK" sz="4400" dirty="0" err="1"/>
              <a:t>I</a:t>
            </a:r>
            <a:r>
              <a:rPr lang="da-DK" sz="4400" b="0" dirty="0" err="1"/>
              <a:t>nteraction</a:t>
            </a:r>
            <a:br>
              <a:rPr lang="da-DK" sz="4400" b="0" dirty="0"/>
            </a:br>
            <a:br>
              <a:rPr lang="da-DK" sz="4400" b="0" dirty="0"/>
            </a:br>
            <a:r>
              <a:rPr lang="da-DK" sz="3600" b="0" dirty="0"/>
              <a:t>Bachelor Project Information Meeting</a:t>
            </a:r>
            <a:br>
              <a:rPr lang="da-DK" sz="3600" dirty="0"/>
            </a:br>
            <a:r>
              <a:rPr lang="da-DK" sz="3600" dirty="0"/>
              <a:t>2023</a:t>
            </a:r>
          </a:p>
        </p:txBody>
      </p:sp>
    </p:spTree>
    <p:extLst>
      <p:ext uri="{BB962C8B-B14F-4D97-AF65-F5344CB8AC3E}">
        <p14:creationId xmlns:p14="http://schemas.microsoft.com/office/powerpoint/2010/main" val="326820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rtlCol="0"/>
          <a:lstStyle/>
          <a:p>
            <a:pPr rtl="0"/>
            <a:r>
              <a:rPr lang="da-DK" b="0" dirty="0" err="1">
                <a:latin typeface="AU Passata Light" panose="020B0303030902030804" pitchFamily="34" charset="0"/>
              </a:rPr>
              <a:t>Who</a:t>
            </a:r>
            <a:r>
              <a:rPr lang="da-DK" b="0" dirty="0">
                <a:latin typeface="AU Passata Light" panose="020B0303030902030804" pitchFamily="34" charset="0"/>
              </a:rPr>
              <a:t> </a:t>
            </a:r>
            <a:r>
              <a:rPr lang="da-DK" b="0" dirty="0" err="1">
                <a:latin typeface="AU Passata Light" panose="020B0303030902030804" pitchFamily="34" charset="0"/>
              </a:rPr>
              <a:t>are</a:t>
            </a:r>
            <a:r>
              <a:rPr lang="da-DK" b="0" dirty="0">
                <a:latin typeface="AU Passata Light" panose="020B0303030902030804" pitchFamily="34" charset="0"/>
              </a:rPr>
              <a:t> </a:t>
            </a:r>
            <a:r>
              <a:rPr lang="da-DK" b="0" dirty="0" err="1">
                <a:latin typeface="AU Passata Light" panose="020B0303030902030804" pitchFamily="34" charset="0"/>
              </a:rPr>
              <a:t>we</a:t>
            </a:r>
            <a:r>
              <a:rPr lang="da-DK" b="0" dirty="0">
                <a:latin typeface="AU Passata Light" panose="020B0303030902030804" pitchFamily="34" charset="0"/>
              </a:rPr>
              <a:t>?</a:t>
            </a:r>
            <a:endParaRPr lang="da-DK" dirty="0"/>
          </a:p>
        </p:txBody>
      </p:sp>
      <p:sp>
        <p:nvSpPr>
          <p:cNvPr id="4" name="Content Placeholder 3"/>
          <p:cNvSpPr>
            <a:spLocks noGrp="1"/>
          </p:cNvSpPr>
          <p:nvPr>
            <p:ph idx="1"/>
          </p:nvPr>
        </p:nvSpPr>
        <p:spPr>
          <a:xfrm>
            <a:off x="696292" y="1693372"/>
            <a:ext cx="10220325" cy="4521366"/>
          </a:xfrm>
        </p:spPr>
        <p:txBody>
          <a:bodyPr rtlCol="0"/>
          <a:lstStyle/>
          <a:p>
            <a:pPr marL="252000" lvl="1" indent="0">
              <a:buNone/>
            </a:pPr>
            <a:r>
              <a:rPr lang="da-DK" sz="3200" dirty="0" err="1"/>
              <a:t>Permament</a:t>
            </a:r>
            <a:r>
              <a:rPr lang="da-DK" sz="3200" dirty="0"/>
              <a:t> </a:t>
            </a:r>
            <a:r>
              <a:rPr lang="da-DK" sz="3200" dirty="0" err="1"/>
              <a:t>academic</a:t>
            </a:r>
            <a:r>
              <a:rPr lang="da-DK" sz="3200" dirty="0"/>
              <a:t> </a:t>
            </a:r>
            <a:r>
              <a:rPr lang="da-DK" sz="3200" dirty="0" err="1"/>
              <a:t>staff</a:t>
            </a:r>
            <a:r>
              <a:rPr lang="da-DK" sz="3200" dirty="0"/>
              <a:t>:</a:t>
            </a:r>
          </a:p>
          <a:p>
            <a:pPr marL="252000" lvl="1" indent="0">
              <a:buNone/>
            </a:pPr>
            <a:r>
              <a:rPr lang="da-DK" dirty="0"/>
              <a:t>Susanne Bødker (Professor)</a:t>
            </a:r>
          </a:p>
          <a:p>
            <a:pPr marL="252000" lvl="1" indent="0">
              <a:buNone/>
            </a:pPr>
            <a:r>
              <a:rPr lang="da-DK" dirty="0"/>
              <a:t>Olav Bertelsen (</a:t>
            </a:r>
            <a:r>
              <a:rPr lang="da-DK" dirty="0" err="1"/>
              <a:t>Assoc</a:t>
            </a:r>
            <a:r>
              <a:rPr lang="da-DK" dirty="0"/>
              <a:t>. Professor)</a:t>
            </a:r>
          </a:p>
          <a:p>
            <a:pPr marL="252000" lvl="1" indent="0">
              <a:buNone/>
            </a:pPr>
            <a:r>
              <a:rPr lang="da-DK" dirty="0"/>
              <a:t>Eve </a:t>
            </a:r>
            <a:r>
              <a:rPr lang="da-DK" dirty="0" err="1"/>
              <a:t>Hoggan</a:t>
            </a:r>
            <a:r>
              <a:rPr lang="da-DK" dirty="0"/>
              <a:t> (</a:t>
            </a:r>
            <a:r>
              <a:rPr lang="da-DK" dirty="0" err="1"/>
              <a:t>Assoc</a:t>
            </a:r>
            <a:r>
              <a:rPr lang="da-DK" dirty="0"/>
              <a:t>. Professor)</a:t>
            </a:r>
          </a:p>
          <a:p>
            <a:pPr marL="252000" lvl="1" indent="0">
              <a:buNone/>
            </a:pPr>
            <a:r>
              <a:rPr lang="da-DK" dirty="0"/>
              <a:t>Michael </a:t>
            </a:r>
            <a:r>
              <a:rPr lang="da-DK" dirty="0" err="1"/>
              <a:t>Wessely</a:t>
            </a:r>
            <a:r>
              <a:rPr lang="da-DK" dirty="0"/>
              <a:t> (Assist. Professor)</a:t>
            </a:r>
          </a:p>
          <a:p>
            <a:pPr marL="252000" lvl="1" indent="0">
              <a:buNone/>
            </a:pPr>
            <a:r>
              <a:rPr lang="da-DK" dirty="0"/>
              <a:t>Clemens Nylandsted Klokmose (</a:t>
            </a:r>
            <a:r>
              <a:rPr lang="da-DK" dirty="0" err="1"/>
              <a:t>Assoc</a:t>
            </a:r>
            <a:r>
              <a:rPr lang="da-DK" dirty="0"/>
              <a:t>. Professor)</a:t>
            </a:r>
          </a:p>
        </p:txBody>
      </p:sp>
      <p:sp>
        <p:nvSpPr>
          <p:cNvPr id="2" name="Tekstboks 1"/>
          <p:cNvSpPr txBox="1"/>
          <p:nvPr/>
        </p:nvSpPr>
        <p:spPr>
          <a:xfrm>
            <a:off x="4798606" y="2499409"/>
            <a:ext cx="1007849" cy="545534"/>
          </a:xfrm>
          <a:prstGeom prst="rect">
            <a:avLst/>
          </a:prstGeom>
          <a:noFill/>
        </p:spPr>
        <p:txBody>
          <a:bodyPr wrap="square" lIns="0" tIns="0" rIns="0" bIns="0" rtlCol="0">
            <a:spAutoFit/>
          </a:bodyPr>
          <a:lstStyle/>
          <a:p>
            <a:pPr rtl="0">
              <a:lnSpc>
                <a:spcPct val="95000"/>
              </a:lnSpc>
            </a:pPr>
            <a:r>
              <a:rPr lang="da-DK" sz="1866" dirty="0">
                <a:solidFill>
                  <a:schemeClr val="bg1"/>
                </a:solidFill>
              </a:rPr>
              <a:t>Research</a:t>
            </a:r>
          </a:p>
          <a:p>
            <a:pPr rtl="0">
              <a:lnSpc>
                <a:spcPct val="95000"/>
              </a:lnSpc>
            </a:pPr>
            <a:endParaRPr lang="da-DK" sz="1866" dirty="0">
              <a:solidFill>
                <a:schemeClr val="bg1"/>
              </a:solidFill>
              <a:latin typeface="+mn-lt"/>
            </a:endParaRPr>
          </a:p>
        </p:txBody>
      </p:sp>
      <p:sp>
        <p:nvSpPr>
          <p:cNvPr id="6" name="Tekstboks 5"/>
          <p:cNvSpPr txBox="1"/>
          <p:nvPr/>
        </p:nvSpPr>
        <p:spPr>
          <a:xfrm>
            <a:off x="6094412" y="2517136"/>
            <a:ext cx="1343799" cy="272767"/>
          </a:xfrm>
          <a:prstGeom prst="rect">
            <a:avLst/>
          </a:prstGeom>
          <a:noFill/>
        </p:spPr>
        <p:txBody>
          <a:bodyPr wrap="square" lIns="0" tIns="0" rIns="0" bIns="0" rtlCol="0">
            <a:spAutoFit/>
          </a:bodyPr>
          <a:lstStyle/>
          <a:p>
            <a:pPr rtl="0">
              <a:lnSpc>
                <a:spcPct val="95000"/>
              </a:lnSpc>
            </a:pPr>
            <a:r>
              <a:rPr lang="da-DK" sz="1866" dirty="0">
                <a:solidFill>
                  <a:schemeClr val="bg1"/>
                </a:solidFill>
              </a:rPr>
              <a:t>E</a:t>
            </a:r>
            <a:r>
              <a:rPr lang="da-DK" sz="1866" dirty="0">
                <a:solidFill>
                  <a:schemeClr val="bg1"/>
                </a:solidFill>
                <a:latin typeface="+mn-lt"/>
              </a:rPr>
              <a:t>ducation</a:t>
            </a:r>
            <a:endParaRPr lang="da-DK" sz="1866" dirty="0">
              <a:solidFill>
                <a:schemeClr val="bg1"/>
              </a:solidFill>
            </a:endParaRPr>
          </a:p>
        </p:txBody>
      </p:sp>
      <p:sp>
        <p:nvSpPr>
          <p:cNvPr id="7" name="Tekstboks 6"/>
          <p:cNvSpPr txBox="1"/>
          <p:nvPr/>
        </p:nvSpPr>
        <p:spPr>
          <a:xfrm>
            <a:off x="4654627" y="4131166"/>
            <a:ext cx="1391792" cy="818301"/>
          </a:xfrm>
          <a:prstGeom prst="rect">
            <a:avLst/>
          </a:prstGeom>
          <a:noFill/>
        </p:spPr>
        <p:txBody>
          <a:bodyPr wrap="square" lIns="0" tIns="0" rIns="0" bIns="0" rtlCol="0">
            <a:spAutoFit/>
          </a:bodyPr>
          <a:lstStyle/>
          <a:p>
            <a:pPr rtl="0">
              <a:lnSpc>
                <a:spcPct val="95000"/>
              </a:lnSpc>
            </a:pPr>
            <a:r>
              <a:rPr lang="da-DK" sz="1866" dirty="0">
                <a:solidFill>
                  <a:schemeClr val="bg1"/>
                </a:solidFill>
              </a:rPr>
              <a:t>Collaboration</a:t>
            </a:r>
          </a:p>
          <a:p>
            <a:pPr rtl="0">
              <a:lnSpc>
                <a:spcPct val="95000"/>
              </a:lnSpc>
            </a:pPr>
            <a:endParaRPr lang="da-DK" sz="1866" dirty="0">
              <a:solidFill>
                <a:schemeClr val="bg1"/>
              </a:solidFill>
              <a:latin typeface="+mn-lt"/>
            </a:endParaRPr>
          </a:p>
        </p:txBody>
      </p:sp>
      <p:sp>
        <p:nvSpPr>
          <p:cNvPr id="8" name="Tekstboks 7"/>
          <p:cNvSpPr txBox="1"/>
          <p:nvPr/>
        </p:nvSpPr>
        <p:spPr>
          <a:xfrm>
            <a:off x="6238391" y="4148893"/>
            <a:ext cx="1343799" cy="272767"/>
          </a:xfrm>
          <a:prstGeom prst="rect">
            <a:avLst/>
          </a:prstGeom>
          <a:noFill/>
        </p:spPr>
        <p:txBody>
          <a:bodyPr wrap="square" lIns="0" tIns="0" rIns="0" bIns="0" rtlCol="0">
            <a:spAutoFit/>
          </a:bodyPr>
          <a:lstStyle/>
          <a:p>
            <a:pPr rtl="0">
              <a:lnSpc>
                <a:spcPct val="95000"/>
              </a:lnSpc>
            </a:pPr>
            <a:r>
              <a:rPr lang="da-DK" sz="1866" dirty="0">
                <a:solidFill>
                  <a:schemeClr val="bg1"/>
                </a:solidFill>
              </a:rPr>
              <a:t>Talent</a:t>
            </a:r>
          </a:p>
        </p:txBody>
      </p:sp>
      <p:pic>
        <p:nvPicPr>
          <p:cNvPr id="12" name="Picture 11">
            <a:extLst>
              <a:ext uri="{FF2B5EF4-FFF2-40B4-BE49-F238E27FC236}">
                <a16:creationId xmlns:a16="http://schemas.microsoft.com/office/drawing/2014/main" id="{D3F78038-8EAC-9D44-87FA-5E0A24288D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6674" y="85367"/>
            <a:ext cx="1894549" cy="2223575"/>
          </a:xfrm>
          <a:prstGeom prst="rect">
            <a:avLst/>
          </a:prstGeom>
        </p:spPr>
      </p:pic>
      <p:pic>
        <p:nvPicPr>
          <p:cNvPr id="17" name="Picture 16">
            <a:extLst>
              <a:ext uri="{FF2B5EF4-FFF2-40B4-BE49-F238E27FC236}">
                <a16:creationId xmlns:a16="http://schemas.microsoft.com/office/drawing/2014/main" id="{807E8B48-6C2F-604D-A8D4-A730F78915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928279" y="2280827"/>
            <a:ext cx="1894550" cy="2234926"/>
          </a:xfrm>
          <a:prstGeom prst="rect">
            <a:avLst/>
          </a:prstGeom>
        </p:spPr>
      </p:pic>
      <p:pic>
        <p:nvPicPr>
          <p:cNvPr id="1026" name="Picture 2">
            <a:extLst>
              <a:ext uri="{FF2B5EF4-FFF2-40B4-BE49-F238E27FC236}">
                <a16:creationId xmlns:a16="http://schemas.microsoft.com/office/drawing/2014/main" id="{835789D8-4008-5532-9342-BE52AE2BF5D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073759" y="1286403"/>
            <a:ext cx="1894549" cy="24928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emens Nylandsted Klokmose">
            <a:extLst>
              <a:ext uri="{FF2B5EF4-FFF2-40B4-BE49-F238E27FC236}">
                <a16:creationId xmlns:a16="http://schemas.microsoft.com/office/drawing/2014/main" id="{9E00758C-6078-B7BC-44AA-662A2743587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919885" y="4491943"/>
            <a:ext cx="1878603" cy="2347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A08C83-D65C-BED0-E206-8406A85377F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072509" y="3750451"/>
            <a:ext cx="1875903" cy="234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8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F5AE-096B-564A-9B61-719DA5EED544}"/>
              </a:ext>
            </a:extLst>
          </p:cNvPr>
          <p:cNvSpPr>
            <a:spLocks noGrp="1"/>
          </p:cNvSpPr>
          <p:nvPr>
            <p:ph type="title"/>
          </p:nvPr>
        </p:nvSpPr>
        <p:spPr/>
        <p:txBody>
          <a:bodyPr/>
          <a:lstStyle/>
          <a:p>
            <a:r>
              <a:rPr lang="da-DK" dirty="0" err="1"/>
              <a:t>Mediation</a:t>
            </a:r>
            <a:r>
              <a:rPr lang="da-DK" dirty="0"/>
              <a:t> and </a:t>
            </a:r>
            <a:r>
              <a:rPr lang="da-DK" dirty="0" err="1"/>
              <a:t>Artifact</a:t>
            </a:r>
            <a:r>
              <a:rPr lang="da-DK" dirty="0"/>
              <a:t> </a:t>
            </a:r>
            <a:r>
              <a:rPr lang="da-DK" dirty="0" err="1"/>
              <a:t>ecologies</a:t>
            </a:r>
            <a:endParaRPr lang="da-DK" dirty="0"/>
          </a:p>
        </p:txBody>
      </p:sp>
      <p:sp>
        <p:nvSpPr>
          <p:cNvPr id="3" name="Content Placeholder 2">
            <a:extLst>
              <a:ext uri="{FF2B5EF4-FFF2-40B4-BE49-F238E27FC236}">
                <a16:creationId xmlns:a16="http://schemas.microsoft.com/office/drawing/2014/main" id="{CF195C64-4D43-B944-9AD1-547A96A0A769}"/>
              </a:ext>
            </a:extLst>
          </p:cNvPr>
          <p:cNvSpPr>
            <a:spLocks noGrp="1"/>
          </p:cNvSpPr>
          <p:nvPr>
            <p:ph idx="1"/>
          </p:nvPr>
        </p:nvSpPr>
        <p:spPr/>
        <p:txBody>
          <a:bodyPr/>
          <a:lstStyle/>
          <a:p>
            <a:r>
              <a:rPr lang="da-DK" dirty="0"/>
              <a:t>Activity </a:t>
            </a:r>
            <a:r>
              <a:rPr lang="da-DK" dirty="0" err="1"/>
              <a:t>theoretical</a:t>
            </a:r>
            <a:r>
              <a:rPr lang="da-DK" dirty="0"/>
              <a:t> HCI - </a:t>
            </a:r>
            <a:r>
              <a:rPr lang="da-DK" dirty="0" err="1"/>
              <a:t>Concepts</a:t>
            </a:r>
            <a:r>
              <a:rPr lang="da-DK" dirty="0"/>
              <a:t>, </a:t>
            </a:r>
            <a:r>
              <a:rPr lang="da-DK" dirty="0" err="1"/>
              <a:t>dynamics</a:t>
            </a:r>
            <a:r>
              <a:rPr lang="da-DK" dirty="0"/>
              <a:t>, </a:t>
            </a:r>
            <a:r>
              <a:rPr lang="da-DK" dirty="0" err="1"/>
              <a:t>methods</a:t>
            </a:r>
            <a:r>
              <a:rPr lang="da-DK" dirty="0"/>
              <a:t> of </a:t>
            </a:r>
            <a:r>
              <a:rPr lang="da-DK" dirty="0" err="1"/>
              <a:t>analyzing</a:t>
            </a:r>
            <a:r>
              <a:rPr lang="da-DK" dirty="0"/>
              <a:t> and </a:t>
            </a:r>
            <a:r>
              <a:rPr lang="da-DK" dirty="0" err="1"/>
              <a:t>designing</a:t>
            </a:r>
            <a:r>
              <a:rPr lang="da-DK" dirty="0"/>
              <a:t> for, </a:t>
            </a:r>
            <a:r>
              <a:rPr lang="da-DK" dirty="0" err="1"/>
              <a:t>building</a:t>
            </a:r>
            <a:endParaRPr lang="da-DK" dirty="0"/>
          </a:p>
        </p:txBody>
      </p:sp>
      <p:sp>
        <p:nvSpPr>
          <p:cNvPr id="4" name="Date Placeholder 3">
            <a:extLst>
              <a:ext uri="{FF2B5EF4-FFF2-40B4-BE49-F238E27FC236}">
                <a16:creationId xmlns:a16="http://schemas.microsoft.com/office/drawing/2014/main" id="{FF5997A1-B65F-AC4F-AEB9-24E4DF7D8148}"/>
              </a:ext>
            </a:extLst>
          </p:cNvPr>
          <p:cNvSpPr>
            <a:spLocks noGrp="1"/>
          </p:cNvSpPr>
          <p:nvPr>
            <p:ph type="dt" sz="half" idx="10"/>
          </p:nvPr>
        </p:nvSpPr>
        <p:spPr/>
        <p:txBody>
          <a:bodyPr/>
          <a:lstStyle/>
          <a:p>
            <a:fld id="{71C596DE-8E0F-9641-91F8-A6A23A088023}" type="datetime1">
              <a:rPr lang="en-GB" smtClean="0"/>
              <a:t>21/11/2023</a:t>
            </a:fld>
            <a:r>
              <a:rPr lang="en-GB"/>
              <a:t>22/09/2017</a:t>
            </a:r>
            <a:endParaRPr lang="en-GB" dirty="0"/>
          </a:p>
        </p:txBody>
      </p:sp>
      <p:pic>
        <p:nvPicPr>
          <p:cNvPr id="5" name="Picture 4">
            <a:extLst>
              <a:ext uri="{FF2B5EF4-FFF2-40B4-BE49-F238E27FC236}">
                <a16:creationId xmlns:a16="http://schemas.microsoft.com/office/drawing/2014/main" id="{E2181BE4-D043-074B-9F09-D80D55D3ED7F}"/>
              </a:ext>
            </a:extLst>
          </p:cNvPr>
          <p:cNvPicPr>
            <a:picLocks noChangeAspect="1"/>
          </p:cNvPicPr>
          <p:nvPr/>
        </p:nvPicPr>
        <p:blipFill>
          <a:blip r:embed="rId3"/>
          <a:stretch>
            <a:fillRect/>
          </a:stretch>
        </p:blipFill>
        <p:spPr>
          <a:xfrm>
            <a:off x="811907" y="2060848"/>
            <a:ext cx="10375900" cy="1778000"/>
          </a:xfrm>
          <a:prstGeom prst="rect">
            <a:avLst/>
          </a:prstGeom>
        </p:spPr>
      </p:pic>
      <p:pic>
        <p:nvPicPr>
          <p:cNvPr id="6" name="Picture 5">
            <a:extLst>
              <a:ext uri="{FF2B5EF4-FFF2-40B4-BE49-F238E27FC236}">
                <a16:creationId xmlns:a16="http://schemas.microsoft.com/office/drawing/2014/main" id="{32581B80-81C3-C94D-98ED-F0FC1AB92251}"/>
              </a:ext>
            </a:extLst>
          </p:cNvPr>
          <p:cNvPicPr>
            <a:picLocks noChangeAspect="1"/>
          </p:cNvPicPr>
          <p:nvPr/>
        </p:nvPicPr>
        <p:blipFill>
          <a:blip r:embed="rId4"/>
          <a:stretch>
            <a:fillRect/>
          </a:stretch>
        </p:blipFill>
        <p:spPr>
          <a:xfrm>
            <a:off x="0" y="3965904"/>
            <a:ext cx="3255516" cy="2923320"/>
          </a:xfrm>
          <a:prstGeom prst="rect">
            <a:avLst/>
          </a:prstGeom>
        </p:spPr>
      </p:pic>
      <p:sp>
        <p:nvSpPr>
          <p:cNvPr id="9" name="AutoShape 2" descr="IMG_2257.JPG">
            <a:extLst>
              <a:ext uri="{FF2B5EF4-FFF2-40B4-BE49-F238E27FC236}">
                <a16:creationId xmlns:a16="http://schemas.microsoft.com/office/drawing/2014/main" id="{5FA0B0B0-6A30-CA4B-9994-14229DC2B040}"/>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pic>
        <p:nvPicPr>
          <p:cNvPr id="13" name="Picture 12">
            <a:extLst>
              <a:ext uri="{FF2B5EF4-FFF2-40B4-BE49-F238E27FC236}">
                <a16:creationId xmlns:a16="http://schemas.microsoft.com/office/drawing/2014/main" id="{F2BCB5D3-B723-A644-B449-2260A2AC39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084" y="4209475"/>
            <a:ext cx="2522579" cy="2426243"/>
          </a:xfrm>
          <a:prstGeom prst="rect">
            <a:avLst/>
          </a:prstGeom>
        </p:spPr>
      </p:pic>
      <p:pic>
        <p:nvPicPr>
          <p:cNvPr id="12" name="Content Placeholder 5">
            <a:extLst>
              <a:ext uri="{FF2B5EF4-FFF2-40B4-BE49-F238E27FC236}">
                <a16:creationId xmlns:a16="http://schemas.microsoft.com/office/drawing/2014/main" id="{507E9D2C-FEE6-6948-B6F6-B800BBDC9A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auto">
          <a:xfrm>
            <a:off x="6094413" y="4057393"/>
            <a:ext cx="5865200" cy="2724041"/>
          </a:xfrm>
          <a:prstGeom prst="rect">
            <a:avLst/>
          </a:prstGeom>
          <a:noFill/>
          <a:ln w="9525">
            <a:noFill/>
            <a:miter lim="800000"/>
            <a:headEnd/>
            <a:tailEnd/>
          </a:ln>
        </p:spPr>
      </p:pic>
    </p:spTree>
    <p:extLst>
      <p:ext uri="{BB962C8B-B14F-4D97-AF65-F5344CB8AC3E}">
        <p14:creationId xmlns:p14="http://schemas.microsoft.com/office/powerpoint/2010/main" val="2456341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848E-DF70-924F-8C85-DD7B50B73399}"/>
              </a:ext>
            </a:extLst>
          </p:cNvPr>
          <p:cNvSpPr>
            <a:spLocks noGrp="1"/>
          </p:cNvSpPr>
          <p:nvPr>
            <p:ph type="title"/>
          </p:nvPr>
        </p:nvSpPr>
        <p:spPr>
          <a:xfrm>
            <a:off x="316412" y="404664"/>
            <a:ext cx="11556000" cy="752101"/>
          </a:xfrm>
        </p:spPr>
        <p:txBody>
          <a:bodyPr/>
          <a:lstStyle/>
          <a:p>
            <a:r>
              <a:rPr lang="en-DK" dirty="0"/>
              <a:t>Communities and participation</a:t>
            </a:r>
          </a:p>
        </p:txBody>
      </p:sp>
      <p:sp>
        <p:nvSpPr>
          <p:cNvPr id="4" name="Date Placeholder 3">
            <a:extLst>
              <a:ext uri="{FF2B5EF4-FFF2-40B4-BE49-F238E27FC236}">
                <a16:creationId xmlns:a16="http://schemas.microsoft.com/office/drawing/2014/main" id="{C2F0CA5C-26A3-A84E-88C7-7341E53B48F2}"/>
              </a:ext>
            </a:extLst>
          </p:cNvPr>
          <p:cNvSpPr>
            <a:spLocks noGrp="1"/>
          </p:cNvSpPr>
          <p:nvPr>
            <p:ph type="dt" sz="half" idx="10"/>
          </p:nvPr>
        </p:nvSpPr>
        <p:spPr/>
        <p:txBody>
          <a:bodyPr/>
          <a:lstStyle/>
          <a:p>
            <a:fld id="{9CD27069-8443-894C-87CF-1119AA2190A0}" type="datetime1">
              <a:rPr lang="en-GB" smtClean="0"/>
              <a:t>21/11/2023</a:t>
            </a:fld>
            <a:r>
              <a:rPr lang="en-GB"/>
              <a:t>22/09/2017</a:t>
            </a:r>
            <a:endParaRPr lang="en-GB" dirty="0"/>
          </a:p>
        </p:txBody>
      </p:sp>
      <p:pic>
        <p:nvPicPr>
          <p:cNvPr id="7" name="Picture 6">
            <a:extLst>
              <a:ext uri="{FF2B5EF4-FFF2-40B4-BE49-F238E27FC236}">
                <a16:creationId xmlns:a16="http://schemas.microsoft.com/office/drawing/2014/main" id="{F2A14341-3923-C74C-89A7-2B4FCCDBE8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9458" y="4097031"/>
            <a:ext cx="4629529" cy="2563664"/>
          </a:xfrm>
          <a:prstGeom prst="rect">
            <a:avLst/>
          </a:prstGeom>
        </p:spPr>
      </p:pic>
      <p:pic>
        <p:nvPicPr>
          <p:cNvPr id="15" name="Content Placeholder 14">
            <a:extLst>
              <a:ext uri="{FF2B5EF4-FFF2-40B4-BE49-F238E27FC236}">
                <a16:creationId xmlns:a16="http://schemas.microsoft.com/office/drawing/2014/main" id="{A39D98FD-1B32-0B41-94ED-0AF044FD5DF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75414" y="1340768"/>
            <a:ext cx="3390900" cy="4521200"/>
          </a:xfrm>
        </p:spPr>
      </p:pic>
      <p:pic>
        <p:nvPicPr>
          <p:cNvPr id="10" name="Picture 9">
            <a:extLst>
              <a:ext uri="{FF2B5EF4-FFF2-40B4-BE49-F238E27FC236}">
                <a16:creationId xmlns:a16="http://schemas.microsoft.com/office/drawing/2014/main" id="{C8D20D6E-8BD4-A84A-AD79-7149C2F12ED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3953763" y="4441565"/>
            <a:ext cx="2416862" cy="1864436"/>
          </a:xfrm>
          <a:prstGeom prst="rect">
            <a:avLst/>
          </a:prstGeom>
        </p:spPr>
      </p:pic>
      <p:pic>
        <p:nvPicPr>
          <p:cNvPr id="11" name="Shape 89">
            <a:extLst>
              <a:ext uri="{FF2B5EF4-FFF2-40B4-BE49-F238E27FC236}">
                <a16:creationId xmlns:a16="http://schemas.microsoft.com/office/drawing/2014/main" id="{56A431AA-290A-E742-8D26-6556C6E0748E}"/>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491665" y="2220596"/>
            <a:ext cx="2564904" cy="1709952"/>
          </a:xfrm>
          <a:prstGeom prst="rect">
            <a:avLst/>
          </a:prstGeom>
          <a:noFill/>
          <a:ln>
            <a:noFill/>
          </a:ln>
        </p:spPr>
      </p:pic>
      <p:pic>
        <p:nvPicPr>
          <p:cNvPr id="12" name="Shape 90">
            <a:extLst>
              <a:ext uri="{FF2B5EF4-FFF2-40B4-BE49-F238E27FC236}">
                <a16:creationId xmlns:a16="http://schemas.microsoft.com/office/drawing/2014/main" id="{FEB8654E-0F28-3847-A826-D48CBB619003}"/>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585065" y="2517606"/>
            <a:ext cx="2286848" cy="1524540"/>
          </a:xfrm>
          <a:prstGeom prst="rect">
            <a:avLst/>
          </a:prstGeom>
          <a:noFill/>
          <a:ln>
            <a:noFill/>
          </a:ln>
        </p:spPr>
      </p:pic>
      <p:pic>
        <p:nvPicPr>
          <p:cNvPr id="13" name="Shape 92">
            <a:extLst>
              <a:ext uri="{FF2B5EF4-FFF2-40B4-BE49-F238E27FC236}">
                <a16:creationId xmlns:a16="http://schemas.microsoft.com/office/drawing/2014/main" id="{E181A1D3-CAC0-D844-937B-E7FC47AD50DB}"/>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9585065" y="826574"/>
            <a:ext cx="2286848" cy="1524549"/>
          </a:xfrm>
          <a:prstGeom prst="rect">
            <a:avLst/>
          </a:prstGeom>
          <a:noFill/>
          <a:ln>
            <a:noFill/>
          </a:ln>
        </p:spPr>
      </p:pic>
    </p:spTree>
    <p:extLst>
      <p:ext uri="{BB962C8B-B14F-4D97-AF65-F5344CB8AC3E}">
        <p14:creationId xmlns:p14="http://schemas.microsoft.com/office/powerpoint/2010/main" val="131625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0325-7C44-8C48-B852-380F124801F8}"/>
              </a:ext>
            </a:extLst>
          </p:cNvPr>
          <p:cNvSpPr>
            <a:spLocks noGrp="1"/>
          </p:cNvSpPr>
          <p:nvPr>
            <p:ph type="title"/>
          </p:nvPr>
        </p:nvSpPr>
        <p:spPr/>
        <p:txBody>
          <a:bodyPr/>
          <a:lstStyle/>
          <a:p>
            <a:r>
              <a:rPr lang="en-DK" dirty="0"/>
              <a:t>Tangibility, modalities and distributed interaction</a:t>
            </a:r>
          </a:p>
        </p:txBody>
      </p:sp>
      <p:pic>
        <p:nvPicPr>
          <p:cNvPr id="5" name="Content Placeholder 4">
            <a:extLst>
              <a:ext uri="{FF2B5EF4-FFF2-40B4-BE49-F238E27FC236}">
                <a16:creationId xmlns:a16="http://schemas.microsoft.com/office/drawing/2014/main" id="{79EB6F2A-6A5F-8241-84C7-FF7D9E19EA8C}"/>
              </a:ext>
            </a:extLst>
          </p:cNvPr>
          <p:cNvPicPr>
            <a:picLocks noGrp="1" noChangeAspect="1"/>
          </p:cNvPicPr>
          <p:nvPr>
            <p:ph idx="1"/>
          </p:nvPr>
        </p:nvPicPr>
        <p:blipFill>
          <a:blip r:embed="rId3"/>
          <a:stretch>
            <a:fillRect/>
          </a:stretch>
        </p:blipFill>
        <p:spPr>
          <a:xfrm>
            <a:off x="7195936" y="1022096"/>
            <a:ext cx="2805969" cy="2158438"/>
          </a:xfrm>
        </p:spPr>
      </p:pic>
      <p:pic>
        <p:nvPicPr>
          <p:cNvPr id="7" name="Picture 6">
            <a:extLst>
              <a:ext uri="{FF2B5EF4-FFF2-40B4-BE49-F238E27FC236}">
                <a16:creationId xmlns:a16="http://schemas.microsoft.com/office/drawing/2014/main" id="{3CC90049-FCE8-1445-91F5-37897D1E51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181" y="1476010"/>
            <a:ext cx="7170200" cy="3044671"/>
          </a:xfrm>
          <a:prstGeom prst="rect">
            <a:avLst/>
          </a:prstGeom>
        </p:spPr>
      </p:pic>
      <p:pic>
        <p:nvPicPr>
          <p:cNvPr id="11" name="Picture 10">
            <a:extLst>
              <a:ext uri="{FF2B5EF4-FFF2-40B4-BE49-F238E27FC236}">
                <a16:creationId xmlns:a16="http://schemas.microsoft.com/office/drawing/2014/main" id="{DE7408DC-F5DB-6646-BDF4-49150A358D4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6831" y="3138692"/>
            <a:ext cx="2548123" cy="3718415"/>
          </a:xfrm>
          <a:prstGeom prst="rect">
            <a:avLst/>
          </a:prstGeom>
        </p:spPr>
      </p:pic>
      <p:pic>
        <p:nvPicPr>
          <p:cNvPr id="13" name="Picture 12">
            <a:extLst>
              <a:ext uri="{FF2B5EF4-FFF2-40B4-BE49-F238E27FC236}">
                <a16:creationId xmlns:a16="http://schemas.microsoft.com/office/drawing/2014/main" id="{87E107B6-C2CF-9442-9DEB-D9881052EA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181" y="4248606"/>
            <a:ext cx="6572082" cy="1340147"/>
          </a:xfrm>
          <a:prstGeom prst="rect">
            <a:avLst/>
          </a:prstGeom>
        </p:spPr>
      </p:pic>
      <p:pic>
        <p:nvPicPr>
          <p:cNvPr id="15" name="Picture 14">
            <a:extLst>
              <a:ext uri="{FF2B5EF4-FFF2-40B4-BE49-F238E27FC236}">
                <a16:creationId xmlns:a16="http://schemas.microsoft.com/office/drawing/2014/main" id="{51ADFF0C-6CC0-EB4C-9A47-FEFD8BE4B6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4716" y="5588753"/>
            <a:ext cx="6325011" cy="1098152"/>
          </a:xfrm>
          <a:prstGeom prst="rect">
            <a:avLst/>
          </a:prstGeom>
        </p:spPr>
      </p:pic>
      <p:pic>
        <p:nvPicPr>
          <p:cNvPr id="4" name="Picture 3">
            <a:extLst>
              <a:ext uri="{FF2B5EF4-FFF2-40B4-BE49-F238E27FC236}">
                <a16:creationId xmlns:a16="http://schemas.microsoft.com/office/drawing/2014/main" id="{177F83A0-A6D3-904A-929C-6923424C2B4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004766" y="1099524"/>
            <a:ext cx="2161664" cy="2833532"/>
          </a:xfrm>
          <a:prstGeom prst="rect">
            <a:avLst/>
          </a:prstGeom>
        </p:spPr>
      </p:pic>
      <p:pic>
        <p:nvPicPr>
          <p:cNvPr id="8" name="Picture 7">
            <a:extLst>
              <a:ext uri="{FF2B5EF4-FFF2-40B4-BE49-F238E27FC236}">
                <a16:creationId xmlns:a16="http://schemas.microsoft.com/office/drawing/2014/main" id="{72E6F58D-0114-0F41-93CF-811435D86E0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017508" y="4045399"/>
            <a:ext cx="2148922" cy="2423596"/>
          </a:xfrm>
          <a:prstGeom prst="rect">
            <a:avLst/>
          </a:prstGeom>
        </p:spPr>
      </p:pic>
    </p:spTree>
    <p:extLst>
      <p:ext uri="{BB962C8B-B14F-4D97-AF65-F5344CB8AC3E}">
        <p14:creationId xmlns:p14="http://schemas.microsoft.com/office/powerpoint/2010/main" val="225243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D978-2096-6A42-A8AF-909F3585C339}"/>
              </a:ext>
            </a:extLst>
          </p:cNvPr>
          <p:cNvSpPr>
            <a:spLocks noGrp="1"/>
          </p:cNvSpPr>
          <p:nvPr>
            <p:ph type="title"/>
          </p:nvPr>
        </p:nvSpPr>
        <p:spPr/>
        <p:txBody>
          <a:bodyPr/>
          <a:lstStyle/>
          <a:p>
            <a:r>
              <a:rPr lang="en-DK" dirty="0"/>
              <a:t>Fabricating interactive technologies</a:t>
            </a:r>
          </a:p>
        </p:txBody>
      </p:sp>
      <p:sp>
        <p:nvSpPr>
          <p:cNvPr id="4" name="Date Placeholder 3">
            <a:extLst>
              <a:ext uri="{FF2B5EF4-FFF2-40B4-BE49-F238E27FC236}">
                <a16:creationId xmlns:a16="http://schemas.microsoft.com/office/drawing/2014/main" id="{1472EF04-68E9-6045-B7FF-A16300E6BC93}"/>
              </a:ext>
            </a:extLst>
          </p:cNvPr>
          <p:cNvSpPr>
            <a:spLocks noGrp="1"/>
          </p:cNvSpPr>
          <p:nvPr>
            <p:ph type="dt" sz="half" idx="10"/>
          </p:nvPr>
        </p:nvSpPr>
        <p:spPr/>
        <p:txBody>
          <a:bodyPr/>
          <a:lstStyle/>
          <a:p>
            <a:fld id="{45EF997D-F359-E043-897C-893162D3F5CF}" type="datetime1">
              <a:rPr lang="en-US" smtClean="0"/>
              <a:t>11/21/23</a:t>
            </a:fld>
            <a:endParaRPr lang="en-US"/>
          </a:p>
        </p:txBody>
      </p:sp>
      <p:sp>
        <p:nvSpPr>
          <p:cNvPr id="6" name="Content Placeholder 5">
            <a:extLst>
              <a:ext uri="{FF2B5EF4-FFF2-40B4-BE49-F238E27FC236}">
                <a16:creationId xmlns:a16="http://schemas.microsoft.com/office/drawing/2014/main" id="{BAB33DD7-590A-D067-C45B-A9850942749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FE32717-7360-CE7F-C467-EEAA30BF18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913" y="2132856"/>
            <a:ext cx="4631965" cy="3279885"/>
          </a:xfrm>
          <a:prstGeom prst="rect">
            <a:avLst/>
          </a:prstGeom>
        </p:spPr>
      </p:pic>
      <p:pic>
        <p:nvPicPr>
          <p:cNvPr id="8" name="Picture 7">
            <a:extLst>
              <a:ext uri="{FF2B5EF4-FFF2-40B4-BE49-F238E27FC236}">
                <a16:creationId xmlns:a16="http://schemas.microsoft.com/office/drawing/2014/main" id="{A9B7E6DE-A78C-0AC2-16AE-697F943C4D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6340" y="1268760"/>
            <a:ext cx="5974148" cy="1968104"/>
          </a:xfrm>
          <a:prstGeom prst="rect">
            <a:avLst/>
          </a:prstGeom>
        </p:spPr>
      </p:pic>
      <p:pic>
        <p:nvPicPr>
          <p:cNvPr id="9" name="Picture 8">
            <a:extLst>
              <a:ext uri="{FF2B5EF4-FFF2-40B4-BE49-F238E27FC236}">
                <a16:creationId xmlns:a16="http://schemas.microsoft.com/office/drawing/2014/main" id="{58863143-316A-D1F5-C3B4-F9B9F04C8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6149" y="3454486"/>
            <a:ext cx="7054552" cy="2944713"/>
          </a:xfrm>
          <a:prstGeom prst="rect">
            <a:avLst/>
          </a:prstGeom>
        </p:spPr>
      </p:pic>
    </p:spTree>
    <p:extLst>
      <p:ext uri="{BB962C8B-B14F-4D97-AF65-F5344CB8AC3E}">
        <p14:creationId xmlns:p14="http://schemas.microsoft.com/office/powerpoint/2010/main" val="331372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D978-2096-6A42-A8AF-909F3585C339}"/>
              </a:ext>
            </a:extLst>
          </p:cNvPr>
          <p:cNvSpPr>
            <a:spLocks noGrp="1"/>
          </p:cNvSpPr>
          <p:nvPr>
            <p:ph type="title"/>
          </p:nvPr>
        </p:nvSpPr>
        <p:spPr/>
        <p:txBody>
          <a:bodyPr/>
          <a:lstStyle/>
          <a:p>
            <a:r>
              <a:rPr lang="en-DK" dirty="0"/>
              <a:t>Computational media &amp;</a:t>
            </a:r>
            <a:br>
              <a:rPr lang="en-DK" dirty="0"/>
            </a:br>
            <a:r>
              <a:rPr lang="en-DK" dirty="0"/>
              <a:t>Malleable software</a:t>
            </a:r>
          </a:p>
        </p:txBody>
      </p:sp>
      <p:sp>
        <p:nvSpPr>
          <p:cNvPr id="4" name="Date Placeholder 3">
            <a:extLst>
              <a:ext uri="{FF2B5EF4-FFF2-40B4-BE49-F238E27FC236}">
                <a16:creationId xmlns:a16="http://schemas.microsoft.com/office/drawing/2014/main" id="{1472EF04-68E9-6045-B7FF-A16300E6BC93}"/>
              </a:ext>
            </a:extLst>
          </p:cNvPr>
          <p:cNvSpPr>
            <a:spLocks noGrp="1"/>
          </p:cNvSpPr>
          <p:nvPr>
            <p:ph type="dt" sz="half" idx="10"/>
          </p:nvPr>
        </p:nvSpPr>
        <p:spPr/>
        <p:txBody>
          <a:bodyPr/>
          <a:lstStyle/>
          <a:p>
            <a:fld id="{45EF997D-F359-E043-897C-893162D3F5CF}" type="datetime1">
              <a:rPr lang="en-US" smtClean="0"/>
              <a:t>11/21/23</a:t>
            </a:fld>
            <a:endParaRPr lang="en-US"/>
          </a:p>
        </p:txBody>
      </p:sp>
      <p:pic>
        <p:nvPicPr>
          <p:cNvPr id="3" name="Picture 2">
            <a:extLst>
              <a:ext uri="{FF2B5EF4-FFF2-40B4-BE49-F238E27FC236}">
                <a16:creationId xmlns:a16="http://schemas.microsoft.com/office/drawing/2014/main" id="{FC97D715-FA4F-3494-9916-A1D42E856B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4452" y="3645024"/>
            <a:ext cx="5110336" cy="2868399"/>
          </a:xfrm>
          <a:prstGeom prst="rect">
            <a:avLst/>
          </a:prstGeom>
        </p:spPr>
      </p:pic>
      <p:pic>
        <p:nvPicPr>
          <p:cNvPr id="2050" name="Picture 2" descr="Tank game implemented in Codestrates.">
            <a:extLst>
              <a:ext uri="{FF2B5EF4-FFF2-40B4-BE49-F238E27FC236}">
                <a16:creationId xmlns:a16="http://schemas.microsoft.com/office/drawing/2014/main" id="{1BEDA0A6-4D90-A3B8-7D18-AEC374B58A6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46652" y="1017857"/>
            <a:ext cx="4726260" cy="24111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v teaser image showing a screenshot of a Varv application containing a todo list. The screenshot has arrows to two Varv files containing text written in JSON and HTML. The Varv files demonstrate syntax, which extends the todo list with functionality to mark todos as done and delete todos. A second screenshot shows the result of applying the code from the Varv files. The same todo list is shown, but the todos have checkboxes and delete buttons.">
            <a:extLst>
              <a:ext uri="{FF2B5EF4-FFF2-40B4-BE49-F238E27FC236}">
                <a16:creationId xmlns:a16="http://schemas.microsoft.com/office/drawing/2014/main" id="{4D82AC09-3885-54D2-B1D8-3B0DC9C013F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36745" y="1662571"/>
            <a:ext cx="3816424" cy="2372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23AAE4-B1F0-0A33-4933-81731F53F7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1134" y="4206382"/>
            <a:ext cx="4840785" cy="2608032"/>
          </a:xfrm>
          <a:prstGeom prst="rect">
            <a:avLst/>
          </a:prstGeom>
        </p:spPr>
      </p:pic>
    </p:spTree>
    <p:extLst>
      <p:ext uri="{BB962C8B-B14F-4D97-AF65-F5344CB8AC3E}">
        <p14:creationId xmlns:p14="http://schemas.microsoft.com/office/powerpoint/2010/main" val="120335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A674-69C8-0F79-EEA3-E918776CF103}"/>
              </a:ext>
            </a:extLst>
          </p:cNvPr>
          <p:cNvSpPr>
            <a:spLocks noGrp="1"/>
          </p:cNvSpPr>
          <p:nvPr>
            <p:ph type="title"/>
          </p:nvPr>
        </p:nvSpPr>
        <p:spPr/>
        <p:txBody>
          <a:bodyPr/>
          <a:lstStyle/>
          <a:p>
            <a:r>
              <a:rPr lang="en-US" dirty="0"/>
              <a:t>Bachelor Project proposals in COCHI</a:t>
            </a:r>
          </a:p>
        </p:txBody>
      </p:sp>
      <p:sp>
        <p:nvSpPr>
          <p:cNvPr id="3" name="Content Placeholder 2">
            <a:extLst>
              <a:ext uri="{FF2B5EF4-FFF2-40B4-BE49-F238E27FC236}">
                <a16:creationId xmlns:a16="http://schemas.microsoft.com/office/drawing/2014/main" id="{0CA407F8-9530-52BE-F2CD-25A90896D15D}"/>
              </a:ext>
            </a:extLst>
          </p:cNvPr>
          <p:cNvSpPr>
            <a:spLocks noGrp="1"/>
          </p:cNvSpPr>
          <p:nvPr>
            <p:ph idx="1"/>
          </p:nvPr>
        </p:nvSpPr>
        <p:spPr/>
        <p:txBody>
          <a:bodyPr/>
          <a:lstStyle/>
          <a:p>
            <a:pPr marL="342900" indent="-342900">
              <a:buFont typeface="Arial" panose="020B0604020202020204" pitchFamily="34" charset="0"/>
              <a:buChar char="•"/>
            </a:pPr>
            <a:r>
              <a:rPr lang="en-US" dirty="0"/>
              <a:t>Family stories, sharing of family trees and data quality, physically and/or through online platforms like </a:t>
            </a:r>
            <a:r>
              <a:rPr lang="en-US" dirty="0" err="1"/>
              <a:t>MyHeritage</a:t>
            </a:r>
            <a:r>
              <a:rPr lang="en-US" dirty="0"/>
              <a:t> (</a:t>
            </a:r>
            <a:r>
              <a:rPr lang="en-US" b="1" dirty="0"/>
              <a:t>Susanne</a:t>
            </a:r>
            <a:r>
              <a:rPr lang="en-US" dirty="0"/>
              <a:t>)</a:t>
            </a:r>
          </a:p>
          <a:p>
            <a:pPr marL="342900" indent="-342900">
              <a:buFont typeface="Arial" panose="020B0604020202020204" pitchFamily="34" charset="0"/>
              <a:buChar char="•"/>
            </a:pPr>
            <a:r>
              <a:rPr lang="en-US" dirty="0"/>
              <a:t>A Case study of an IT development project in an organization (</a:t>
            </a:r>
            <a:r>
              <a:rPr lang="en-US" b="1" dirty="0"/>
              <a:t>Olav</a:t>
            </a:r>
            <a:r>
              <a:rPr lang="en-US" dirty="0"/>
              <a:t>)</a:t>
            </a:r>
          </a:p>
          <a:p>
            <a:pPr marL="342900" indent="-342900">
              <a:buFont typeface="Arial" panose="020B0604020202020204" pitchFamily="34" charset="0"/>
              <a:buChar char="•"/>
            </a:pPr>
            <a:r>
              <a:rPr lang="en-US" dirty="0"/>
              <a:t>Fabricating large-scale user interfaces in architecture (</a:t>
            </a:r>
            <a:r>
              <a:rPr lang="en-US" b="1" dirty="0"/>
              <a:t>Michael</a:t>
            </a:r>
            <a:r>
              <a:rPr lang="en-US" dirty="0"/>
              <a:t>)</a:t>
            </a:r>
          </a:p>
          <a:p>
            <a:pPr marL="342900" indent="-342900">
              <a:buFont typeface="Arial" panose="020B0604020202020204" pitchFamily="34" charset="0"/>
              <a:buChar char="•"/>
            </a:pPr>
            <a:r>
              <a:rPr lang="en-US" dirty="0"/>
              <a:t>Fabricating In-mouth Interfaces (</a:t>
            </a:r>
            <a:r>
              <a:rPr lang="en-US" b="1" dirty="0"/>
              <a:t>Michael</a:t>
            </a:r>
            <a:r>
              <a:rPr lang="en-US" dirty="0"/>
              <a:t>)</a:t>
            </a:r>
          </a:p>
          <a:p>
            <a:pPr marL="342900" indent="-342900">
              <a:buFont typeface="Arial" panose="020B0604020202020204" pitchFamily="34" charset="0"/>
              <a:buChar char="•"/>
            </a:pPr>
            <a:r>
              <a:rPr lang="en-US" dirty="0"/>
              <a:t>Haptic textures in 3D printing (</a:t>
            </a:r>
            <a:r>
              <a:rPr lang="en-US" b="1" dirty="0"/>
              <a:t>Michael</a:t>
            </a:r>
            <a:r>
              <a:rPr lang="en-US" dirty="0"/>
              <a:t>)</a:t>
            </a:r>
          </a:p>
          <a:p>
            <a:pPr marL="342900" indent="-342900">
              <a:buFont typeface="Arial" panose="020B0604020202020204" pitchFamily="34" charset="0"/>
              <a:buChar char="•"/>
            </a:pPr>
            <a:r>
              <a:rPr lang="en-US" dirty="0"/>
              <a:t>LLMs in computational notebooks (</a:t>
            </a:r>
            <a:r>
              <a:rPr lang="en-US" b="1" dirty="0"/>
              <a:t>Clemens</a:t>
            </a:r>
            <a:r>
              <a:rPr lang="en-US" dirty="0"/>
              <a:t>)</a:t>
            </a:r>
          </a:p>
          <a:p>
            <a:pPr marL="342900" indent="-342900">
              <a:buFont typeface="Arial" panose="020B0604020202020204" pitchFamily="34" charset="0"/>
              <a:buChar char="•"/>
            </a:pPr>
            <a:r>
              <a:rPr lang="en-US" dirty="0"/>
              <a:t>Violations of personal digital sovereignty (</a:t>
            </a:r>
            <a:r>
              <a:rPr lang="en-US" b="1" dirty="0"/>
              <a:t>Clemens</a:t>
            </a:r>
            <a:r>
              <a:rPr lang="en-US" dirty="0"/>
              <a:t>)</a:t>
            </a:r>
          </a:p>
          <a:p>
            <a:pPr marL="342900" indent="-342900">
              <a:buFont typeface="Arial" panose="020B0604020202020204" pitchFamily="34" charset="0"/>
              <a:buChar char="•"/>
            </a:pPr>
            <a:r>
              <a:rPr lang="en-US" dirty="0"/>
              <a:t>Handling and versioning binary assets in a CRDT-based version of </a:t>
            </a:r>
            <a:r>
              <a:rPr lang="en-US" dirty="0" err="1"/>
              <a:t>Webstrates</a:t>
            </a:r>
            <a:r>
              <a:rPr lang="en-US" dirty="0"/>
              <a:t> (</a:t>
            </a:r>
            <a:r>
              <a:rPr lang="en-US" b="1" dirty="0"/>
              <a:t>Clemens</a:t>
            </a:r>
            <a:r>
              <a:rPr lang="en-US" dirty="0"/>
              <a:t>)</a:t>
            </a:r>
          </a:p>
          <a:p>
            <a:pPr>
              <a:buNone/>
            </a:pPr>
            <a:endParaRPr lang="en-US" dirty="0"/>
          </a:p>
        </p:txBody>
      </p:sp>
      <p:sp>
        <p:nvSpPr>
          <p:cNvPr id="4" name="Date Placeholder 3">
            <a:extLst>
              <a:ext uri="{FF2B5EF4-FFF2-40B4-BE49-F238E27FC236}">
                <a16:creationId xmlns:a16="http://schemas.microsoft.com/office/drawing/2014/main" id="{F79FE060-193A-3964-74DB-343AF5224044}"/>
              </a:ext>
            </a:extLst>
          </p:cNvPr>
          <p:cNvSpPr>
            <a:spLocks noGrp="1"/>
          </p:cNvSpPr>
          <p:nvPr>
            <p:ph type="dt" sz="half" idx="10"/>
          </p:nvPr>
        </p:nvSpPr>
        <p:spPr/>
        <p:txBody>
          <a:bodyPr/>
          <a:lstStyle/>
          <a:p>
            <a:fld id="{1088A8B6-4FC9-914A-9CAA-0C18D9491B4C}" type="datetime1">
              <a:rPr lang="en-GB" smtClean="0"/>
              <a:t>21/11/2023</a:t>
            </a:fld>
            <a:r>
              <a:rPr lang="en-GB"/>
              <a:t>22/09/2017</a:t>
            </a:r>
            <a:endParaRPr lang="en-GB" dirty="0"/>
          </a:p>
        </p:txBody>
      </p:sp>
    </p:spTree>
    <p:extLst>
      <p:ext uri="{BB962C8B-B14F-4D97-AF65-F5344CB8AC3E}">
        <p14:creationId xmlns:p14="http://schemas.microsoft.com/office/powerpoint/2010/main" val="1413017438"/>
      </p:ext>
    </p:extLst>
  </p:cSld>
  <p:clrMapOvr>
    <a:masterClrMapping/>
  </p:clrMapOvr>
</p:sld>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Words>
  <Application>Microsoft Macintosh PowerPoint</Application>
  <PresentationFormat>Custom</PresentationFormat>
  <Paragraphs>38</Paragraphs>
  <Slides>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AU Passata</vt:lpstr>
      <vt:lpstr>AU Passata Light</vt:lpstr>
      <vt:lpstr>AU Peto</vt:lpstr>
      <vt:lpstr>Calibri</vt:lpstr>
      <vt:lpstr>Georgia</vt:lpstr>
      <vt:lpstr>Wingdings 3</vt:lpstr>
      <vt:lpstr>AU 16:9</vt:lpstr>
      <vt:lpstr>COCHI Collaboration &amp; Computer-Human Interaction  Bachelor Project Information Meeting 2023</vt:lpstr>
      <vt:lpstr>Who are we?</vt:lpstr>
      <vt:lpstr>Mediation and Artifact ecologies</vt:lpstr>
      <vt:lpstr>Communities and participation</vt:lpstr>
      <vt:lpstr>Tangibility, modalities and distributed interaction</vt:lpstr>
      <vt:lpstr>Fabricating interactive technologies</vt:lpstr>
      <vt:lpstr>Computational media &amp; Malleable software</vt:lpstr>
      <vt:lpstr>Bachelor Project proposals in COCHI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2023-11-21T08:17:24Z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636271544797127406</vt:lpwstr>
  </property>
  <property fmtid="{D5CDD505-2E9C-101B-9397-08002B2CF9AE}" pid="60" name="TemplafyTimeStamp">
    <vt:lpwstr>2017-02-24T14:35:30.3621506Z</vt:lpwstr>
  </property>
  <property fmtid="{D5CDD505-2E9C-101B-9397-08002B2CF9AE}" pid="61" name="OfficeID">
    <vt:lpwstr/>
  </property>
  <property fmtid="{D5CDD505-2E9C-101B-9397-08002B2CF9AE}" pid="62" name="colorthemechange">
    <vt:lpwstr>True</vt:lpwstr>
  </property>
</Properties>
</file>